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43"/>
  </p:notesMasterIdLst>
  <p:sldIdLst>
    <p:sldId id="258" r:id="rId5"/>
    <p:sldId id="316" r:id="rId6"/>
    <p:sldId id="276" r:id="rId7"/>
    <p:sldId id="420" r:id="rId8"/>
    <p:sldId id="302" r:id="rId9"/>
    <p:sldId id="330" r:id="rId10"/>
    <p:sldId id="277" r:id="rId11"/>
    <p:sldId id="285" r:id="rId12"/>
    <p:sldId id="398" r:id="rId13"/>
    <p:sldId id="424" r:id="rId14"/>
    <p:sldId id="257" r:id="rId15"/>
    <p:sldId id="376" r:id="rId16"/>
    <p:sldId id="422" r:id="rId17"/>
    <p:sldId id="259" r:id="rId18"/>
    <p:sldId id="260" r:id="rId19"/>
    <p:sldId id="417" r:id="rId20"/>
    <p:sldId id="287" r:id="rId21"/>
    <p:sldId id="261" r:id="rId22"/>
    <p:sldId id="396" r:id="rId23"/>
    <p:sldId id="397" r:id="rId24"/>
    <p:sldId id="263" r:id="rId25"/>
    <p:sldId id="313" r:id="rId26"/>
    <p:sldId id="314" r:id="rId27"/>
    <p:sldId id="414" r:id="rId28"/>
    <p:sldId id="418" r:id="rId29"/>
    <p:sldId id="419" r:id="rId30"/>
    <p:sldId id="262" r:id="rId31"/>
    <p:sldId id="421" r:id="rId32"/>
    <p:sldId id="304" r:id="rId33"/>
    <p:sldId id="307" r:id="rId34"/>
    <p:sldId id="423" r:id="rId35"/>
    <p:sldId id="391" r:id="rId36"/>
    <p:sldId id="315" r:id="rId37"/>
    <p:sldId id="394" r:id="rId38"/>
    <p:sldId id="393" r:id="rId39"/>
    <p:sldId id="317" r:id="rId40"/>
    <p:sldId id="399" r:id="rId41"/>
    <p:sldId id="318"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Roboto" panose="020B0604020202020204" charset="0"/>
      <p:regular r:id="rId48"/>
      <p:bold r:id="rId49"/>
      <p:italic r:id="rId50"/>
      <p:boldItalic r:id="rId51"/>
    </p:embeddedFont>
    <p:embeddedFont>
      <p:font typeface="Source Sans Pro" panose="020B0604020202020204" charset="0"/>
      <p:regular r:id="rId52"/>
      <p:bold r:id="rId53"/>
      <p:italic r:id="rId54"/>
      <p:boldItalic r:id="rId55"/>
    </p:embeddedFont>
  </p:embeddedFontLst>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4788"/>
    <a:srgbClr val="BBAC76"/>
    <a:srgbClr val="0D34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48EF69-945A-4FAC-8292-757F3932B037}" v="3" dt="2023-09-27T11:44:21.2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nut Jetlund" userId="96837c13-dfdc-41d6-ad03-7e9436a1b285" providerId="ADAL" clId="{9618C3CF-C680-4BB3-99DA-502FF96865CA}"/>
    <pc:docChg chg="undo custSel addSld delSld modSld sldOrd">
      <pc:chgData name="Knut Jetlund" userId="96837c13-dfdc-41d6-ad03-7e9436a1b285" providerId="ADAL" clId="{9618C3CF-C680-4BB3-99DA-502FF96865CA}" dt="2023-08-18T12:42:54.706" v="388"/>
      <pc:docMkLst>
        <pc:docMk/>
      </pc:docMkLst>
      <pc:sldChg chg="modSp mod">
        <pc:chgData name="Knut Jetlund" userId="96837c13-dfdc-41d6-ad03-7e9436a1b285" providerId="ADAL" clId="{9618C3CF-C680-4BB3-99DA-502FF96865CA}" dt="2023-08-18T08:33:19.759" v="3" actId="20577"/>
        <pc:sldMkLst>
          <pc:docMk/>
          <pc:sldMk cId="2307979186" sldId="258"/>
        </pc:sldMkLst>
        <pc:spChg chg="mod">
          <ac:chgData name="Knut Jetlund" userId="96837c13-dfdc-41d6-ad03-7e9436a1b285" providerId="ADAL" clId="{9618C3CF-C680-4BB3-99DA-502FF96865CA}" dt="2023-08-18T08:33:19.759" v="3" actId="20577"/>
          <ac:spMkLst>
            <pc:docMk/>
            <pc:sldMk cId="2307979186" sldId="258"/>
            <ac:spMk id="10" creationId="{00000000-0000-0000-0000-000000000000}"/>
          </ac:spMkLst>
        </pc:spChg>
      </pc:sldChg>
      <pc:sldChg chg="modSp">
        <pc:chgData name="Knut Jetlund" userId="96837c13-dfdc-41d6-ad03-7e9436a1b285" providerId="ADAL" clId="{9618C3CF-C680-4BB3-99DA-502FF96865CA}" dt="2023-08-18T12:38:25.211" v="381" actId="6549"/>
        <pc:sldMkLst>
          <pc:docMk/>
          <pc:sldMk cId="906517894" sldId="259"/>
        </pc:sldMkLst>
        <pc:spChg chg="mod">
          <ac:chgData name="Knut Jetlund" userId="96837c13-dfdc-41d6-ad03-7e9436a1b285" providerId="ADAL" clId="{9618C3CF-C680-4BB3-99DA-502FF96865CA}" dt="2023-08-18T12:38:25.211" v="381" actId="6549"/>
          <ac:spMkLst>
            <pc:docMk/>
            <pc:sldMk cId="906517894" sldId="259"/>
            <ac:spMk id="9" creationId="{E7F0BC21-2D78-4E1F-B2B5-2C32E0E43CD5}"/>
          </ac:spMkLst>
        </pc:spChg>
      </pc:sldChg>
      <pc:sldChg chg="modAnim">
        <pc:chgData name="Knut Jetlund" userId="96837c13-dfdc-41d6-ad03-7e9436a1b285" providerId="ADAL" clId="{9618C3CF-C680-4BB3-99DA-502FF96865CA}" dt="2023-08-18T12:40:05.643" v="382"/>
        <pc:sldMkLst>
          <pc:docMk/>
          <pc:sldMk cId="2514548195" sldId="260"/>
        </pc:sldMkLst>
      </pc:sldChg>
      <pc:sldChg chg="ord">
        <pc:chgData name="Knut Jetlund" userId="96837c13-dfdc-41d6-ad03-7e9436a1b285" providerId="ADAL" clId="{9618C3CF-C680-4BB3-99DA-502FF96865CA}" dt="2023-08-18T09:55:06.680" v="102"/>
        <pc:sldMkLst>
          <pc:docMk/>
          <pc:sldMk cId="426153389" sldId="261"/>
        </pc:sldMkLst>
      </pc:sldChg>
      <pc:sldChg chg="addSp modSp modAnim">
        <pc:chgData name="Knut Jetlund" userId="96837c13-dfdc-41d6-ad03-7e9436a1b285" providerId="ADAL" clId="{9618C3CF-C680-4BB3-99DA-502FF96865CA}" dt="2023-08-18T12:18:01.763" v="307"/>
        <pc:sldMkLst>
          <pc:docMk/>
          <pc:sldMk cId="1191294406" sldId="262"/>
        </pc:sldMkLst>
        <pc:picChg chg="add mod">
          <ac:chgData name="Knut Jetlund" userId="96837c13-dfdc-41d6-ad03-7e9436a1b285" providerId="ADAL" clId="{9618C3CF-C680-4BB3-99DA-502FF96865CA}" dt="2023-08-18T12:13:53.584" v="294" actId="1076"/>
          <ac:picMkLst>
            <pc:docMk/>
            <pc:sldMk cId="1191294406" sldId="262"/>
            <ac:picMk id="3" creationId="{21BEDA5F-559D-774D-13B2-18D6EF2004C7}"/>
          </ac:picMkLst>
        </pc:picChg>
      </pc:sldChg>
      <pc:sldChg chg="ord">
        <pc:chgData name="Knut Jetlund" userId="96837c13-dfdc-41d6-ad03-7e9436a1b285" providerId="ADAL" clId="{9618C3CF-C680-4BB3-99DA-502FF96865CA}" dt="2023-08-18T09:49:47.507" v="96"/>
        <pc:sldMkLst>
          <pc:docMk/>
          <pc:sldMk cId="1220190876" sldId="263"/>
        </pc:sldMkLst>
      </pc:sldChg>
      <pc:sldChg chg="delSp mod ord">
        <pc:chgData name="Knut Jetlund" userId="96837c13-dfdc-41d6-ad03-7e9436a1b285" providerId="ADAL" clId="{9618C3CF-C680-4BB3-99DA-502FF96865CA}" dt="2023-08-18T12:35:49.260" v="360"/>
        <pc:sldMkLst>
          <pc:docMk/>
          <pc:sldMk cId="2267302197" sldId="277"/>
        </pc:sldMkLst>
        <pc:picChg chg="del">
          <ac:chgData name="Knut Jetlund" userId="96837c13-dfdc-41d6-ad03-7e9436a1b285" providerId="ADAL" clId="{9618C3CF-C680-4BB3-99DA-502FF96865CA}" dt="2023-08-18T09:01:45.153" v="91" actId="478"/>
          <ac:picMkLst>
            <pc:docMk/>
            <pc:sldMk cId="2267302197" sldId="277"/>
            <ac:picMk id="6" creationId="{00000000-0000-0000-0000-000000000000}"/>
          </ac:picMkLst>
        </pc:picChg>
      </pc:sldChg>
      <pc:sldChg chg="addSp delSp modSp mod delAnim modAnim">
        <pc:chgData name="Knut Jetlund" userId="96837c13-dfdc-41d6-ad03-7e9436a1b285" providerId="ADAL" clId="{9618C3CF-C680-4BB3-99DA-502FF96865CA}" dt="2023-08-18T12:35:53.827" v="361" actId="1076"/>
        <pc:sldMkLst>
          <pc:docMk/>
          <pc:sldMk cId="3553147902" sldId="285"/>
        </pc:sldMkLst>
        <pc:spChg chg="add del mod">
          <ac:chgData name="Knut Jetlund" userId="96837c13-dfdc-41d6-ad03-7e9436a1b285" providerId="ADAL" clId="{9618C3CF-C680-4BB3-99DA-502FF96865CA}" dt="2023-08-18T12:35:40.408" v="358" actId="478"/>
          <ac:spMkLst>
            <pc:docMk/>
            <pc:sldMk cId="3553147902" sldId="285"/>
            <ac:spMk id="11" creationId="{F4AF23C9-1C27-B305-9055-4795099BC80F}"/>
          </ac:spMkLst>
        </pc:spChg>
        <pc:picChg chg="del">
          <ac:chgData name="Knut Jetlund" userId="96837c13-dfdc-41d6-ad03-7e9436a1b285" providerId="ADAL" clId="{9618C3CF-C680-4BB3-99DA-502FF96865CA}" dt="2023-08-18T12:35:08.388" v="357" actId="478"/>
          <ac:picMkLst>
            <pc:docMk/>
            <pc:sldMk cId="3553147902" sldId="285"/>
            <ac:picMk id="4" creationId="{00000000-0000-0000-0000-000000000000}"/>
          </ac:picMkLst>
        </pc:picChg>
        <pc:picChg chg="mod">
          <ac:chgData name="Knut Jetlund" userId="96837c13-dfdc-41d6-ad03-7e9436a1b285" providerId="ADAL" clId="{9618C3CF-C680-4BB3-99DA-502FF96865CA}" dt="2023-08-18T12:35:53.827" v="361" actId="1076"/>
          <ac:picMkLst>
            <pc:docMk/>
            <pc:sldMk cId="3553147902" sldId="285"/>
            <ac:picMk id="5" creationId="{00000000-0000-0000-0000-000000000000}"/>
          </ac:picMkLst>
        </pc:picChg>
        <pc:picChg chg="del">
          <ac:chgData name="Knut Jetlund" userId="96837c13-dfdc-41d6-ad03-7e9436a1b285" providerId="ADAL" clId="{9618C3CF-C680-4BB3-99DA-502FF96865CA}" dt="2023-08-18T09:01:47.633" v="92" actId="478"/>
          <ac:picMkLst>
            <pc:docMk/>
            <pc:sldMk cId="3553147902" sldId="285"/>
            <ac:picMk id="7" creationId="{00000000-0000-0000-0000-000000000000}"/>
          </ac:picMkLst>
        </pc:picChg>
        <pc:picChg chg="add del mod">
          <ac:chgData name="Knut Jetlund" userId="96837c13-dfdc-41d6-ad03-7e9436a1b285" providerId="ADAL" clId="{9618C3CF-C680-4BB3-99DA-502FF96865CA}" dt="2023-08-18T09:01:20.187" v="85" actId="21"/>
          <ac:picMkLst>
            <pc:docMk/>
            <pc:sldMk cId="3553147902" sldId="285"/>
            <ac:picMk id="9" creationId="{5B10A2FF-2D17-D8D0-74B1-B02189EBFC78}"/>
          </ac:picMkLst>
        </pc:picChg>
      </pc:sldChg>
      <pc:sldChg chg="addSp modSp modAnim">
        <pc:chgData name="Knut Jetlund" userId="96837c13-dfdc-41d6-ad03-7e9436a1b285" providerId="ADAL" clId="{9618C3CF-C680-4BB3-99DA-502FF96865CA}" dt="2023-08-18T12:42:54.706" v="388"/>
        <pc:sldMkLst>
          <pc:docMk/>
          <pc:sldMk cId="1473250290" sldId="287"/>
        </pc:sldMkLst>
        <pc:picChg chg="add mod">
          <ac:chgData name="Knut Jetlund" userId="96837c13-dfdc-41d6-ad03-7e9436a1b285" providerId="ADAL" clId="{9618C3CF-C680-4BB3-99DA-502FF96865CA}" dt="2023-08-18T12:42:09.444" v="385" actId="1076"/>
          <ac:picMkLst>
            <pc:docMk/>
            <pc:sldMk cId="1473250290" sldId="287"/>
            <ac:picMk id="3" creationId="{A120022A-C888-B1C8-CEF1-FCD8FA29D541}"/>
          </ac:picMkLst>
        </pc:picChg>
        <pc:picChg chg="add mod">
          <ac:chgData name="Knut Jetlund" userId="96837c13-dfdc-41d6-ad03-7e9436a1b285" providerId="ADAL" clId="{9618C3CF-C680-4BB3-99DA-502FF96865CA}" dt="2023-08-18T12:42:25.172" v="387" actId="14100"/>
          <ac:picMkLst>
            <pc:docMk/>
            <pc:sldMk cId="1473250290" sldId="287"/>
            <ac:picMk id="4" creationId="{9D5A9902-7C40-C772-BFA2-60EF12869944}"/>
          </ac:picMkLst>
        </pc:picChg>
      </pc:sldChg>
      <pc:sldChg chg="delSp modSp mod">
        <pc:chgData name="Knut Jetlund" userId="96837c13-dfdc-41d6-ad03-7e9436a1b285" providerId="ADAL" clId="{9618C3CF-C680-4BB3-99DA-502FF96865CA}" dt="2023-08-18T12:33:17.451" v="355" actId="20577"/>
        <pc:sldMkLst>
          <pc:docMk/>
          <pc:sldMk cId="2853485797" sldId="302"/>
        </pc:sldMkLst>
        <pc:spChg chg="mod">
          <ac:chgData name="Knut Jetlund" userId="96837c13-dfdc-41d6-ad03-7e9436a1b285" providerId="ADAL" clId="{9618C3CF-C680-4BB3-99DA-502FF96865CA}" dt="2023-08-18T12:33:17.451" v="355" actId="20577"/>
          <ac:spMkLst>
            <pc:docMk/>
            <pc:sldMk cId="2853485797" sldId="302"/>
            <ac:spMk id="6" creationId="{00000000-0000-0000-0000-000000000000}"/>
          </ac:spMkLst>
        </pc:spChg>
        <pc:picChg chg="del">
          <ac:chgData name="Knut Jetlund" userId="96837c13-dfdc-41d6-ad03-7e9436a1b285" providerId="ADAL" clId="{9618C3CF-C680-4BB3-99DA-502FF96865CA}" dt="2023-08-18T09:01:54.121" v="94" actId="478"/>
          <ac:picMkLst>
            <pc:docMk/>
            <pc:sldMk cId="2853485797" sldId="302"/>
            <ac:picMk id="11" creationId="{00000000-0000-0000-0000-000000000000}"/>
          </ac:picMkLst>
        </pc:picChg>
      </pc:sldChg>
      <pc:sldChg chg="addSp delSp modSp add mod delAnim modAnim">
        <pc:chgData name="Knut Jetlund" userId="96837c13-dfdc-41d6-ad03-7e9436a1b285" providerId="ADAL" clId="{9618C3CF-C680-4BB3-99DA-502FF96865CA}" dt="2023-08-18T12:18:11.426" v="309" actId="1076"/>
        <pc:sldMkLst>
          <pc:docMk/>
          <pc:sldMk cId="4237580590" sldId="304"/>
        </pc:sldMkLst>
        <pc:spChg chg="del mod">
          <ac:chgData name="Knut Jetlund" userId="96837c13-dfdc-41d6-ad03-7e9436a1b285" providerId="ADAL" clId="{9618C3CF-C680-4BB3-99DA-502FF96865CA}" dt="2023-08-18T11:05:35.610" v="222" actId="478"/>
          <ac:spMkLst>
            <pc:docMk/>
            <pc:sldMk cId="4237580590" sldId="304"/>
            <ac:spMk id="2" creationId="{4141D825-5D18-4A8D-932C-3182955772A9}"/>
          </ac:spMkLst>
        </pc:spChg>
        <pc:spChg chg="mod">
          <ac:chgData name="Knut Jetlund" userId="96837c13-dfdc-41d6-ad03-7e9436a1b285" providerId="ADAL" clId="{9618C3CF-C680-4BB3-99DA-502FF96865CA}" dt="2023-08-18T12:06:37.845" v="282" actId="20577"/>
          <ac:spMkLst>
            <pc:docMk/>
            <pc:sldMk cId="4237580590" sldId="304"/>
            <ac:spMk id="3" creationId="{E8F9A928-84FD-41C9-BC3B-0592EC2BC70D}"/>
          </ac:spMkLst>
        </pc:spChg>
        <pc:spChg chg="add mod">
          <ac:chgData name="Knut Jetlund" userId="96837c13-dfdc-41d6-ad03-7e9436a1b285" providerId="ADAL" clId="{9618C3CF-C680-4BB3-99DA-502FF96865CA}" dt="2023-08-18T12:16:14.669" v="301" actId="207"/>
          <ac:spMkLst>
            <pc:docMk/>
            <pc:sldMk cId="4237580590" sldId="304"/>
            <ac:spMk id="5" creationId="{36CD4CDB-D06D-EB23-129F-896F21E2C1FE}"/>
          </ac:spMkLst>
        </pc:spChg>
        <pc:spChg chg="add mod">
          <ac:chgData name="Knut Jetlund" userId="96837c13-dfdc-41d6-ad03-7e9436a1b285" providerId="ADAL" clId="{9618C3CF-C680-4BB3-99DA-502FF96865CA}" dt="2023-08-18T12:16:40.464" v="304" actId="14100"/>
          <ac:spMkLst>
            <pc:docMk/>
            <pc:sldMk cId="4237580590" sldId="304"/>
            <ac:spMk id="6" creationId="{5A778BDF-05AE-96F4-3518-A62CBB473C94}"/>
          </ac:spMkLst>
        </pc:spChg>
        <pc:picChg chg="mod">
          <ac:chgData name="Knut Jetlund" userId="96837c13-dfdc-41d6-ad03-7e9436a1b285" providerId="ADAL" clId="{9618C3CF-C680-4BB3-99DA-502FF96865CA}" dt="2023-08-18T11:05:45.921" v="225" actId="1076"/>
          <ac:picMkLst>
            <pc:docMk/>
            <pc:sldMk cId="4237580590" sldId="304"/>
            <ac:picMk id="4" creationId="{ABB36423-8371-4AF4-BD9D-E4747A7B934F}"/>
          </ac:picMkLst>
        </pc:picChg>
        <pc:picChg chg="add mod">
          <ac:chgData name="Knut Jetlund" userId="96837c13-dfdc-41d6-ad03-7e9436a1b285" providerId="ADAL" clId="{9618C3CF-C680-4BB3-99DA-502FF96865CA}" dt="2023-08-18T12:18:11.426" v="309" actId="1076"/>
          <ac:picMkLst>
            <pc:docMk/>
            <pc:sldMk cId="4237580590" sldId="304"/>
            <ac:picMk id="7" creationId="{95612A60-451A-00F8-F7DB-9E8BBFA6DFE0}"/>
          </ac:picMkLst>
        </pc:picChg>
      </pc:sldChg>
      <pc:sldChg chg="addSp delSp modSp add mod delAnim modAnim">
        <pc:chgData name="Knut Jetlund" userId="96837c13-dfdc-41d6-ad03-7e9436a1b285" providerId="ADAL" clId="{9618C3CF-C680-4BB3-99DA-502FF96865CA}" dt="2023-08-18T12:07:37.294" v="292" actId="11529"/>
        <pc:sldMkLst>
          <pc:docMk/>
          <pc:sldMk cId="1215126753" sldId="307"/>
        </pc:sldMkLst>
        <pc:spChg chg="del">
          <ac:chgData name="Knut Jetlund" userId="96837c13-dfdc-41d6-ad03-7e9436a1b285" providerId="ADAL" clId="{9618C3CF-C680-4BB3-99DA-502FF96865CA}" dt="2023-08-18T11:05:51.738" v="226" actId="478"/>
          <ac:spMkLst>
            <pc:docMk/>
            <pc:sldMk cId="1215126753" sldId="307"/>
            <ac:spMk id="2" creationId="{3BA41CFF-3733-4C81-B836-BB3AE307CD6C}"/>
          </ac:spMkLst>
        </pc:spChg>
        <pc:spChg chg="del">
          <ac:chgData name="Knut Jetlund" userId="96837c13-dfdc-41d6-ad03-7e9436a1b285" providerId="ADAL" clId="{9618C3CF-C680-4BB3-99DA-502FF96865CA}" dt="2023-08-18T11:06:12.250" v="231" actId="478"/>
          <ac:spMkLst>
            <pc:docMk/>
            <pc:sldMk cId="1215126753" sldId="307"/>
            <ac:spMk id="3" creationId="{526DDFD7-29DD-48CE-9DF6-9C83C57D58BD}"/>
          </ac:spMkLst>
        </pc:spChg>
        <pc:spChg chg="add del mod">
          <ac:chgData name="Knut Jetlund" userId="96837c13-dfdc-41d6-ad03-7e9436a1b285" providerId="ADAL" clId="{9618C3CF-C680-4BB3-99DA-502FF96865CA}" dt="2023-08-18T11:06:16.835" v="233" actId="478"/>
          <ac:spMkLst>
            <pc:docMk/>
            <pc:sldMk cId="1215126753" sldId="307"/>
            <ac:spMk id="7" creationId="{B829B6FF-6252-D01A-C147-BE152289F293}"/>
          </ac:spMkLst>
        </pc:spChg>
        <pc:spChg chg="add mod">
          <ac:chgData name="Knut Jetlund" userId="96837c13-dfdc-41d6-ad03-7e9436a1b285" providerId="ADAL" clId="{9618C3CF-C680-4BB3-99DA-502FF96865CA}" dt="2023-08-18T12:07:37.294" v="292" actId="11529"/>
          <ac:spMkLst>
            <pc:docMk/>
            <pc:sldMk cId="1215126753" sldId="307"/>
            <ac:spMk id="11" creationId="{07B111C3-F622-F2AF-8DB1-B14948F749AD}"/>
          </ac:spMkLst>
        </pc:spChg>
        <pc:picChg chg="add mod">
          <ac:chgData name="Knut Jetlund" userId="96837c13-dfdc-41d6-ad03-7e9436a1b285" providerId="ADAL" clId="{9618C3CF-C680-4BB3-99DA-502FF96865CA}" dt="2023-08-18T12:07:01.238" v="285" actId="1076"/>
          <ac:picMkLst>
            <pc:docMk/>
            <pc:sldMk cId="1215126753" sldId="307"/>
            <ac:picMk id="5" creationId="{3A456F7A-6FC7-7147-6DD6-46D91A2E9D2B}"/>
          </ac:picMkLst>
        </pc:picChg>
        <pc:picChg chg="add mod">
          <ac:chgData name="Knut Jetlund" userId="96837c13-dfdc-41d6-ad03-7e9436a1b285" providerId="ADAL" clId="{9618C3CF-C680-4BB3-99DA-502FF96865CA}" dt="2023-08-18T12:06:59.381" v="284" actId="1076"/>
          <ac:picMkLst>
            <pc:docMk/>
            <pc:sldMk cId="1215126753" sldId="307"/>
            <ac:picMk id="8" creationId="{D07AAB78-327A-0BB2-DC71-1FF84C29A77F}"/>
          </ac:picMkLst>
        </pc:picChg>
        <pc:picChg chg="add mod">
          <ac:chgData name="Knut Jetlund" userId="96837c13-dfdc-41d6-ad03-7e9436a1b285" providerId="ADAL" clId="{9618C3CF-C680-4BB3-99DA-502FF96865CA}" dt="2023-08-18T12:07:10.594" v="288" actId="1076"/>
          <ac:picMkLst>
            <pc:docMk/>
            <pc:sldMk cId="1215126753" sldId="307"/>
            <ac:picMk id="9" creationId="{088FFF67-20B0-E5F6-258D-376041543699}"/>
          </ac:picMkLst>
        </pc:picChg>
        <pc:picChg chg="add mod">
          <ac:chgData name="Knut Jetlund" userId="96837c13-dfdc-41d6-ad03-7e9436a1b285" providerId="ADAL" clId="{9618C3CF-C680-4BB3-99DA-502FF96865CA}" dt="2023-08-18T12:07:32.314" v="291" actId="14100"/>
          <ac:picMkLst>
            <pc:docMk/>
            <pc:sldMk cId="1215126753" sldId="307"/>
            <ac:picMk id="10" creationId="{FF67EA32-7C61-32A4-86CE-FFC485F175E3}"/>
          </ac:picMkLst>
        </pc:picChg>
        <pc:picChg chg="mod">
          <ac:chgData name="Knut Jetlund" userId="96837c13-dfdc-41d6-ad03-7e9436a1b285" providerId="ADAL" clId="{9618C3CF-C680-4BB3-99DA-502FF96865CA}" dt="2023-08-18T11:07:00.670" v="237" actId="14100"/>
          <ac:picMkLst>
            <pc:docMk/>
            <pc:sldMk cId="1215126753" sldId="307"/>
            <ac:picMk id="12" creationId="{7EFFF4FE-A00F-4038-BCC2-E70036AA87F0}"/>
          </ac:picMkLst>
        </pc:picChg>
        <pc:picChg chg="mod">
          <ac:chgData name="Knut Jetlund" userId="96837c13-dfdc-41d6-ad03-7e9436a1b285" providerId="ADAL" clId="{9618C3CF-C680-4BB3-99DA-502FF96865CA}" dt="2023-08-18T12:07:06.715" v="286" actId="1076"/>
          <ac:picMkLst>
            <pc:docMk/>
            <pc:sldMk cId="1215126753" sldId="307"/>
            <ac:picMk id="13" creationId="{01FBF539-F73C-4275-AF0D-078CBE309AAC}"/>
          </ac:picMkLst>
        </pc:picChg>
      </pc:sldChg>
      <pc:sldChg chg="addSp modSp del mod">
        <pc:chgData name="Knut Jetlund" userId="96837c13-dfdc-41d6-ad03-7e9436a1b285" providerId="ADAL" clId="{9618C3CF-C680-4BB3-99DA-502FF96865CA}" dt="2023-08-18T12:31:33.495" v="325" actId="47"/>
        <pc:sldMkLst>
          <pc:docMk/>
          <pc:sldMk cId="1975494695" sldId="311"/>
        </pc:sldMkLst>
        <pc:spChg chg="add mod">
          <ac:chgData name="Knut Jetlund" userId="96837c13-dfdc-41d6-ad03-7e9436a1b285" providerId="ADAL" clId="{9618C3CF-C680-4BB3-99DA-502FF96865CA}" dt="2023-08-18T10:23:08.130" v="156" actId="5793"/>
          <ac:spMkLst>
            <pc:docMk/>
            <pc:sldMk cId="1975494695" sldId="311"/>
            <ac:spMk id="4" creationId="{B2EEF631-206E-98F2-A40A-7BD376673F3C}"/>
          </ac:spMkLst>
        </pc:spChg>
      </pc:sldChg>
      <pc:sldChg chg="ord">
        <pc:chgData name="Knut Jetlund" userId="96837c13-dfdc-41d6-ad03-7e9436a1b285" providerId="ADAL" clId="{9618C3CF-C680-4BB3-99DA-502FF96865CA}" dt="2023-08-18T09:49:49.743" v="98"/>
        <pc:sldMkLst>
          <pc:docMk/>
          <pc:sldMk cId="1690744903" sldId="313"/>
        </pc:sldMkLst>
      </pc:sldChg>
      <pc:sldChg chg="ord">
        <pc:chgData name="Knut Jetlund" userId="96837c13-dfdc-41d6-ad03-7e9436a1b285" providerId="ADAL" clId="{9618C3CF-C680-4BB3-99DA-502FF96865CA}" dt="2023-08-18T09:49:52.144" v="100"/>
        <pc:sldMkLst>
          <pc:docMk/>
          <pc:sldMk cId="1464372372" sldId="314"/>
        </pc:sldMkLst>
      </pc:sldChg>
      <pc:sldChg chg="addSp delSp modSp modAnim">
        <pc:chgData name="Knut Jetlund" userId="96837c13-dfdc-41d6-ad03-7e9436a1b285" providerId="ADAL" clId="{9618C3CF-C680-4BB3-99DA-502FF96865CA}" dt="2023-08-18T10:57:22.186" v="218" actId="14100"/>
        <pc:sldMkLst>
          <pc:docMk/>
          <pc:sldMk cId="350843772" sldId="318"/>
        </pc:sldMkLst>
        <pc:picChg chg="add mod">
          <ac:chgData name="Knut Jetlund" userId="96837c13-dfdc-41d6-ad03-7e9436a1b285" providerId="ADAL" clId="{9618C3CF-C680-4BB3-99DA-502FF96865CA}" dt="2023-08-18T10:57:22.186" v="218" actId="14100"/>
          <ac:picMkLst>
            <pc:docMk/>
            <pc:sldMk cId="350843772" sldId="318"/>
            <ac:picMk id="3" creationId="{50100FC2-6092-DCA0-84A1-B047539AD8E5}"/>
          </ac:picMkLst>
        </pc:picChg>
        <pc:picChg chg="add del mod">
          <ac:chgData name="Knut Jetlund" userId="96837c13-dfdc-41d6-ad03-7e9436a1b285" providerId="ADAL" clId="{9618C3CF-C680-4BB3-99DA-502FF96865CA}" dt="2023-08-18T08:37:20.546" v="12" actId="478"/>
          <ac:picMkLst>
            <pc:docMk/>
            <pc:sldMk cId="350843772" sldId="318"/>
            <ac:picMk id="1026" creationId="{D9A2CE8B-BFA2-E892-64B2-0BF4890A65B1}"/>
          </ac:picMkLst>
        </pc:picChg>
        <pc:picChg chg="add mod">
          <ac:chgData name="Knut Jetlund" userId="96837c13-dfdc-41d6-ad03-7e9436a1b285" providerId="ADAL" clId="{9618C3CF-C680-4BB3-99DA-502FF96865CA}" dt="2023-08-18T08:37:44.629" v="16" actId="1076"/>
          <ac:picMkLst>
            <pc:docMk/>
            <pc:sldMk cId="350843772" sldId="318"/>
            <ac:picMk id="1028" creationId="{84E96ED9-4C9D-FB19-7601-BFB8E5EC45FF}"/>
          </ac:picMkLst>
        </pc:picChg>
      </pc:sldChg>
      <pc:sldChg chg="del">
        <pc:chgData name="Knut Jetlund" userId="96837c13-dfdc-41d6-ad03-7e9436a1b285" providerId="ADAL" clId="{9618C3CF-C680-4BB3-99DA-502FF96865CA}" dt="2023-08-18T12:15:19.075" v="298" actId="47"/>
        <pc:sldMkLst>
          <pc:docMk/>
          <pc:sldMk cId="3397270469" sldId="319"/>
        </pc:sldMkLst>
      </pc:sldChg>
      <pc:sldChg chg="delSp mod">
        <pc:chgData name="Knut Jetlund" userId="96837c13-dfdc-41d6-ad03-7e9436a1b285" providerId="ADAL" clId="{9618C3CF-C680-4BB3-99DA-502FF96865CA}" dt="2023-08-18T09:01:50.769" v="93" actId="478"/>
        <pc:sldMkLst>
          <pc:docMk/>
          <pc:sldMk cId="1944897465" sldId="330"/>
        </pc:sldMkLst>
        <pc:picChg chg="del">
          <ac:chgData name="Knut Jetlund" userId="96837c13-dfdc-41d6-ad03-7e9436a1b285" providerId="ADAL" clId="{9618C3CF-C680-4BB3-99DA-502FF96865CA}" dt="2023-08-18T09:01:50.769" v="93" actId="478"/>
          <ac:picMkLst>
            <pc:docMk/>
            <pc:sldMk cId="1944897465" sldId="330"/>
            <ac:picMk id="7" creationId="{00000000-0000-0000-0000-000000000000}"/>
          </ac:picMkLst>
        </pc:picChg>
      </pc:sldChg>
      <pc:sldChg chg="add del">
        <pc:chgData name="Knut Jetlund" userId="96837c13-dfdc-41d6-ad03-7e9436a1b285" providerId="ADAL" clId="{9618C3CF-C680-4BB3-99DA-502FF96865CA}" dt="2023-08-18T10:07:58.943" v="112" actId="47"/>
        <pc:sldMkLst>
          <pc:docMk/>
          <pc:sldMk cId="1244626629" sldId="385"/>
        </pc:sldMkLst>
      </pc:sldChg>
      <pc:sldChg chg="add del">
        <pc:chgData name="Knut Jetlund" userId="96837c13-dfdc-41d6-ad03-7e9436a1b285" providerId="ADAL" clId="{9618C3CF-C680-4BB3-99DA-502FF96865CA}" dt="2023-08-18T10:08:00.816" v="113" actId="47"/>
        <pc:sldMkLst>
          <pc:docMk/>
          <pc:sldMk cId="881391696" sldId="386"/>
        </pc:sldMkLst>
      </pc:sldChg>
      <pc:sldChg chg="ord">
        <pc:chgData name="Knut Jetlund" userId="96837c13-dfdc-41d6-ad03-7e9436a1b285" providerId="ADAL" clId="{9618C3CF-C680-4BB3-99DA-502FF96865CA}" dt="2023-08-18T09:55:08.568" v="104"/>
        <pc:sldMkLst>
          <pc:docMk/>
          <pc:sldMk cId="4197743149" sldId="396"/>
        </pc:sldMkLst>
      </pc:sldChg>
      <pc:sldChg chg="ord">
        <pc:chgData name="Knut Jetlund" userId="96837c13-dfdc-41d6-ad03-7e9436a1b285" providerId="ADAL" clId="{9618C3CF-C680-4BB3-99DA-502FF96865CA}" dt="2023-08-18T09:55:16.183" v="108"/>
        <pc:sldMkLst>
          <pc:docMk/>
          <pc:sldMk cId="367401060" sldId="397"/>
        </pc:sldMkLst>
      </pc:sldChg>
      <pc:sldChg chg="addSp delSp modSp mod modAnim">
        <pc:chgData name="Knut Jetlund" userId="96837c13-dfdc-41d6-ad03-7e9436a1b285" providerId="ADAL" clId="{9618C3CF-C680-4BB3-99DA-502FF96865CA}" dt="2023-08-18T09:01:40.257" v="90" actId="478"/>
        <pc:sldMkLst>
          <pc:docMk/>
          <pc:sldMk cId="2901369554" sldId="398"/>
        </pc:sldMkLst>
        <pc:picChg chg="add mod modCrop">
          <ac:chgData name="Knut Jetlund" userId="96837c13-dfdc-41d6-ad03-7e9436a1b285" providerId="ADAL" clId="{9618C3CF-C680-4BB3-99DA-502FF96865CA}" dt="2023-08-18T08:36:00.742" v="8" actId="1076"/>
          <ac:picMkLst>
            <pc:docMk/>
            <pc:sldMk cId="2901369554" sldId="398"/>
            <ac:picMk id="2" creationId="{6411DBE9-4CB9-66E6-1A63-096C938B9738}"/>
          </ac:picMkLst>
        </pc:picChg>
        <pc:picChg chg="add mod">
          <ac:chgData name="Knut Jetlund" userId="96837c13-dfdc-41d6-ad03-7e9436a1b285" providerId="ADAL" clId="{9618C3CF-C680-4BB3-99DA-502FF96865CA}" dt="2023-08-18T09:01:38.074" v="89" actId="1076"/>
          <ac:picMkLst>
            <pc:docMk/>
            <pc:sldMk cId="2901369554" sldId="398"/>
            <ac:picMk id="4" creationId="{FFC5C3FF-4D87-EB65-9825-7C824158F369}"/>
          </ac:picMkLst>
        </pc:picChg>
        <pc:picChg chg="del">
          <ac:chgData name="Knut Jetlund" userId="96837c13-dfdc-41d6-ad03-7e9436a1b285" providerId="ADAL" clId="{9618C3CF-C680-4BB3-99DA-502FF96865CA}" dt="2023-08-18T09:01:40.257" v="90" actId="478"/>
          <ac:picMkLst>
            <pc:docMk/>
            <pc:sldMk cId="2901369554" sldId="398"/>
            <ac:picMk id="6" creationId="{00000000-0000-0000-0000-000000000000}"/>
          </ac:picMkLst>
        </pc:picChg>
      </pc:sldChg>
      <pc:sldChg chg="addSp delSp modSp new mod modAnim">
        <pc:chgData name="Knut Jetlund" userId="96837c13-dfdc-41d6-ad03-7e9436a1b285" providerId="ADAL" clId="{9618C3CF-C680-4BB3-99DA-502FF96865CA}" dt="2023-08-18T08:56:18.615" v="84"/>
        <pc:sldMkLst>
          <pc:docMk/>
          <pc:sldMk cId="1113740923" sldId="399"/>
        </pc:sldMkLst>
        <pc:spChg chg="mod">
          <ac:chgData name="Knut Jetlund" userId="96837c13-dfdc-41d6-ad03-7e9436a1b285" providerId="ADAL" clId="{9618C3CF-C680-4BB3-99DA-502FF96865CA}" dt="2023-08-18T08:54:37.892" v="56" actId="20577"/>
          <ac:spMkLst>
            <pc:docMk/>
            <pc:sldMk cId="1113740923" sldId="399"/>
            <ac:spMk id="2" creationId="{87139ADF-A99B-64F0-EB1E-F024556BC188}"/>
          </ac:spMkLst>
        </pc:spChg>
        <pc:spChg chg="del">
          <ac:chgData name="Knut Jetlund" userId="96837c13-dfdc-41d6-ad03-7e9436a1b285" providerId="ADAL" clId="{9618C3CF-C680-4BB3-99DA-502FF96865CA}" dt="2023-08-18T08:54:51.927" v="59"/>
          <ac:spMkLst>
            <pc:docMk/>
            <pc:sldMk cId="1113740923" sldId="399"/>
            <ac:spMk id="3" creationId="{559092B0-4F58-88BA-5AF6-2509C454FC21}"/>
          </ac:spMkLst>
        </pc:spChg>
        <pc:spChg chg="add mod">
          <ac:chgData name="Knut Jetlund" userId="96837c13-dfdc-41d6-ad03-7e9436a1b285" providerId="ADAL" clId="{9618C3CF-C680-4BB3-99DA-502FF96865CA}" dt="2023-08-18T08:56:12.353" v="82" actId="1076"/>
          <ac:spMkLst>
            <pc:docMk/>
            <pc:sldMk cId="1113740923" sldId="399"/>
            <ac:spMk id="7" creationId="{FC7223DC-DB72-D0FC-DE40-A085791FB811}"/>
          </ac:spMkLst>
        </pc:spChg>
        <pc:picChg chg="add mod">
          <ac:chgData name="Knut Jetlund" userId="96837c13-dfdc-41d6-ad03-7e9436a1b285" providerId="ADAL" clId="{9618C3CF-C680-4BB3-99DA-502FF96865CA}" dt="2023-08-18T08:55:26.146" v="70" actId="1076"/>
          <ac:picMkLst>
            <pc:docMk/>
            <pc:sldMk cId="1113740923" sldId="399"/>
            <ac:picMk id="4" creationId="{F44FFC43-41D4-7097-3CDF-06B396138EC3}"/>
          </ac:picMkLst>
        </pc:picChg>
        <pc:picChg chg="add mod">
          <ac:chgData name="Knut Jetlund" userId="96837c13-dfdc-41d6-ad03-7e9436a1b285" providerId="ADAL" clId="{9618C3CF-C680-4BB3-99DA-502FF96865CA}" dt="2023-08-18T08:55:59.440" v="80" actId="1076"/>
          <ac:picMkLst>
            <pc:docMk/>
            <pc:sldMk cId="1113740923" sldId="399"/>
            <ac:picMk id="5" creationId="{7335DF6F-16FF-8C0B-3793-FEB4CFA4EF04}"/>
          </ac:picMkLst>
        </pc:picChg>
        <pc:picChg chg="add del">
          <ac:chgData name="Knut Jetlund" userId="96837c13-dfdc-41d6-ad03-7e9436a1b285" providerId="ADAL" clId="{9618C3CF-C680-4BB3-99DA-502FF96865CA}" dt="2023-08-18T08:54:50.326" v="58" actId="21"/>
          <ac:picMkLst>
            <pc:docMk/>
            <pc:sldMk cId="1113740923" sldId="399"/>
            <ac:picMk id="2050" creationId="{592CA966-2A57-6421-0512-A37E6421CA93}"/>
          </ac:picMkLst>
        </pc:picChg>
        <pc:picChg chg="add mod">
          <ac:chgData name="Knut Jetlund" userId="96837c13-dfdc-41d6-ad03-7e9436a1b285" providerId="ADAL" clId="{9618C3CF-C680-4BB3-99DA-502FF96865CA}" dt="2023-08-18T08:55:57.692" v="79" actId="1076"/>
          <ac:picMkLst>
            <pc:docMk/>
            <pc:sldMk cId="1113740923" sldId="399"/>
            <ac:picMk id="2052" creationId="{6CC6C8FB-B97E-227B-F74C-13AD64F087D1}"/>
          </ac:picMkLst>
        </pc:picChg>
      </pc:sldChg>
      <pc:sldChg chg="add">
        <pc:chgData name="Knut Jetlund" userId="96837c13-dfdc-41d6-ad03-7e9436a1b285" providerId="ADAL" clId="{9618C3CF-C680-4BB3-99DA-502FF96865CA}" dt="2023-08-18T10:00:23.488" v="111"/>
        <pc:sldMkLst>
          <pc:docMk/>
          <pc:sldMk cId="2142854171" sldId="414"/>
        </pc:sldMkLst>
      </pc:sldChg>
      <pc:sldChg chg="new del">
        <pc:chgData name="Knut Jetlund" userId="96837c13-dfdc-41d6-ad03-7e9436a1b285" providerId="ADAL" clId="{9618C3CF-C680-4BB3-99DA-502FF96865CA}" dt="2023-08-18T10:24:23.735" v="157" actId="47"/>
        <pc:sldMkLst>
          <pc:docMk/>
          <pc:sldMk cId="3882351392" sldId="415"/>
        </pc:sldMkLst>
      </pc:sldChg>
      <pc:sldChg chg="addSp delSp modSp new del mod ord modClrScheme chgLayout">
        <pc:chgData name="Knut Jetlund" userId="96837c13-dfdc-41d6-ad03-7e9436a1b285" providerId="ADAL" clId="{9618C3CF-C680-4BB3-99DA-502FF96865CA}" dt="2023-08-18T10:21:50.791" v="145" actId="47"/>
        <pc:sldMkLst>
          <pc:docMk/>
          <pc:sldMk cId="375507647" sldId="416"/>
        </pc:sldMkLst>
        <pc:spChg chg="del">
          <ac:chgData name="Knut Jetlund" userId="96837c13-dfdc-41d6-ad03-7e9436a1b285" providerId="ADAL" clId="{9618C3CF-C680-4BB3-99DA-502FF96865CA}" dt="2023-08-18T10:18:50.473" v="119" actId="700"/>
          <ac:spMkLst>
            <pc:docMk/>
            <pc:sldMk cId="375507647" sldId="416"/>
            <ac:spMk id="2" creationId="{95E95CAB-96D6-7106-5AEA-2D5F431D9333}"/>
          </ac:spMkLst>
        </pc:spChg>
        <pc:spChg chg="del">
          <ac:chgData name="Knut Jetlund" userId="96837c13-dfdc-41d6-ad03-7e9436a1b285" providerId="ADAL" clId="{9618C3CF-C680-4BB3-99DA-502FF96865CA}" dt="2023-08-18T10:18:42.510" v="116"/>
          <ac:spMkLst>
            <pc:docMk/>
            <pc:sldMk cId="375507647" sldId="416"/>
            <ac:spMk id="3" creationId="{BF2C2D96-FF72-FC63-8935-7CB8AC150DE0}"/>
          </ac:spMkLst>
        </pc:spChg>
        <pc:spChg chg="del">
          <ac:chgData name="Knut Jetlund" userId="96837c13-dfdc-41d6-ad03-7e9436a1b285" providerId="ADAL" clId="{9618C3CF-C680-4BB3-99DA-502FF96865CA}" dt="2023-08-18T10:18:50.473" v="119" actId="700"/>
          <ac:spMkLst>
            <pc:docMk/>
            <pc:sldMk cId="375507647" sldId="416"/>
            <ac:spMk id="4" creationId="{8BE03773-3089-8653-3929-3C8E2C9F4DFD}"/>
          </ac:spMkLst>
        </pc:spChg>
        <pc:picChg chg="add del mod ord">
          <ac:chgData name="Knut Jetlund" userId="96837c13-dfdc-41d6-ad03-7e9436a1b285" providerId="ADAL" clId="{9618C3CF-C680-4BB3-99DA-502FF96865CA}" dt="2023-08-18T10:20:51.324" v="128" actId="21"/>
          <ac:picMkLst>
            <pc:docMk/>
            <pc:sldMk cId="375507647" sldId="416"/>
            <ac:picMk id="3074" creationId="{3D6EB1D1-F050-7A72-C08C-C834FF6E0043}"/>
          </ac:picMkLst>
        </pc:picChg>
        <pc:picChg chg="add del mod">
          <ac:chgData name="Knut Jetlund" userId="96837c13-dfdc-41d6-ad03-7e9436a1b285" providerId="ADAL" clId="{9618C3CF-C680-4BB3-99DA-502FF96865CA}" dt="2023-08-18T10:20:51.324" v="128" actId="21"/>
          <ac:picMkLst>
            <pc:docMk/>
            <pc:sldMk cId="375507647" sldId="416"/>
            <ac:picMk id="3076" creationId="{B6709F5F-EDD8-8D37-AFB9-1343C1ED6EFD}"/>
          </ac:picMkLst>
        </pc:picChg>
      </pc:sldChg>
      <pc:sldChg chg="addSp delSp modSp add mod modAnim">
        <pc:chgData name="Knut Jetlund" userId="96837c13-dfdc-41d6-ad03-7e9436a1b285" providerId="ADAL" clId="{9618C3CF-C680-4BB3-99DA-502FF96865CA}" dt="2023-08-18T10:21:41.053" v="144"/>
        <pc:sldMkLst>
          <pc:docMk/>
          <pc:sldMk cId="504109765" sldId="417"/>
        </pc:sldMkLst>
        <pc:spChg chg="del">
          <ac:chgData name="Knut Jetlund" userId="96837c13-dfdc-41d6-ad03-7e9436a1b285" providerId="ADAL" clId="{9618C3CF-C680-4BB3-99DA-502FF96865CA}" dt="2023-08-18T10:21:19.875" v="137" actId="478"/>
          <ac:spMkLst>
            <pc:docMk/>
            <pc:sldMk cId="504109765" sldId="417"/>
            <ac:spMk id="3" creationId="{8B10C514-EF45-4E45-AC21-B580BE9D8E1F}"/>
          </ac:spMkLst>
        </pc:spChg>
        <pc:spChg chg="del">
          <ac:chgData name="Knut Jetlund" userId="96837c13-dfdc-41d6-ad03-7e9436a1b285" providerId="ADAL" clId="{9618C3CF-C680-4BB3-99DA-502FF96865CA}" dt="2023-08-18T10:21:07.097" v="133" actId="478"/>
          <ac:spMkLst>
            <pc:docMk/>
            <pc:sldMk cId="504109765" sldId="417"/>
            <ac:spMk id="7" creationId="{F09519B5-E8D1-4DC8-A5E8-10DC65922D7E}"/>
          </ac:spMkLst>
        </pc:spChg>
        <pc:spChg chg="add del mod">
          <ac:chgData name="Knut Jetlund" userId="96837c13-dfdc-41d6-ad03-7e9436a1b285" providerId="ADAL" clId="{9618C3CF-C680-4BB3-99DA-502FF96865CA}" dt="2023-08-18T10:21:22.731" v="138" actId="478"/>
          <ac:spMkLst>
            <pc:docMk/>
            <pc:sldMk cId="504109765" sldId="417"/>
            <ac:spMk id="9" creationId="{1E8E5F43-A125-3774-1442-C986B4104591}"/>
          </ac:spMkLst>
        </pc:spChg>
        <pc:picChg chg="add mod">
          <ac:chgData name="Knut Jetlund" userId="96837c13-dfdc-41d6-ad03-7e9436a1b285" providerId="ADAL" clId="{9618C3CF-C680-4BB3-99DA-502FF96865CA}" dt="2023-08-18T10:21:24.431" v="139" actId="1076"/>
          <ac:picMkLst>
            <pc:docMk/>
            <pc:sldMk cId="504109765" sldId="417"/>
            <ac:picMk id="4" creationId="{F4CFF6AC-DA4B-D0EB-8769-77C7B8C4D9A8}"/>
          </ac:picMkLst>
        </pc:picChg>
        <pc:picChg chg="add mod">
          <ac:chgData name="Knut Jetlund" userId="96837c13-dfdc-41d6-ad03-7e9436a1b285" providerId="ADAL" clId="{9618C3CF-C680-4BB3-99DA-502FF96865CA}" dt="2023-08-18T10:21:27.523" v="140" actId="1076"/>
          <ac:picMkLst>
            <pc:docMk/>
            <pc:sldMk cId="504109765" sldId="417"/>
            <ac:picMk id="5" creationId="{884CD0B1-103D-BF4A-4E68-89D487B30607}"/>
          </ac:picMkLst>
        </pc:picChg>
        <pc:picChg chg="mod">
          <ac:chgData name="Knut Jetlund" userId="96837c13-dfdc-41d6-ad03-7e9436a1b285" providerId="ADAL" clId="{9618C3CF-C680-4BB3-99DA-502FF96865CA}" dt="2023-08-18T10:21:30.026" v="142" actId="1076"/>
          <ac:picMkLst>
            <pc:docMk/>
            <pc:sldMk cId="504109765" sldId="417"/>
            <ac:picMk id="6" creationId="{88948C19-D11D-48EC-9129-1491C46EEBC2}"/>
          </ac:picMkLst>
        </pc:picChg>
      </pc:sldChg>
      <pc:sldChg chg="addSp delSp modSp new mod delAnim modAnim">
        <pc:chgData name="Knut Jetlund" userId="96837c13-dfdc-41d6-ad03-7e9436a1b285" providerId="ADAL" clId="{9618C3CF-C680-4BB3-99DA-502FF96865CA}" dt="2023-08-18T10:48:01.254" v="213" actId="1076"/>
        <pc:sldMkLst>
          <pc:docMk/>
          <pc:sldMk cId="862672153" sldId="418"/>
        </pc:sldMkLst>
        <pc:spChg chg="add del">
          <ac:chgData name="Knut Jetlund" userId="96837c13-dfdc-41d6-ad03-7e9436a1b285" providerId="ADAL" clId="{9618C3CF-C680-4BB3-99DA-502FF96865CA}" dt="2023-08-18T10:34:50.087" v="168" actId="22"/>
          <ac:spMkLst>
            <pc:docMk/>
            <pc:sldMk cId="862672153" sldId="418"/>
            <ac:spMk id="8" creationId="{9EC0C078-12B9-9C5A-7CAB-97B0AFB46723}"/>
          </ac:spMkLst>
        </pc:spChg>
        <pc:spChg chg="add del mod">
          <ac:chgData name="Knut Jetlund" userId="96837c13-dfdc-41d6-ad03-7e9436a1b285" providerId="ADAL" clId="{9618C3CF-C680-4BB3-99DA-502FF96865CA}" dt="2023-08-18T10:47:32.265" v="202" actId="478"/>
          <ac:spMkLst>
            <pc:docMk/>
            <pc:sldMk cId="862672153" sldId="418"/>
            <ac:spMk id="10" creationId="{13241CE3-A811-8BB1-303B-D4628F2CF556}"/>
          </ac:spMkLst>
        </pc:spChg>
        <pc:picChg chg="add del">
          <ac:chgData name="Knut Jetlund" userId="96837c13-dfdc-41d6-ad03-7e9436a1b285" providerId="ADAL" clId="{9618C3CF-C680-4BB3-99DA-502FF96865CA}" dt="2023-08-18T10:34:02.651" v="160" actId="478"/>
          <ac:picMkLst>
            <pc:docMk/>
            <pc:sldMk cId="862672153" sldId="418"/>
            <ac:picMk id="3" creationId="{E3920905-3AC9-FECB-E8F3-D6F676D181CD}"/>
          </ac:picMkLst>
        </pc:picChg>
        <pc:picChg chg="add del mod">
          <ac:chgData name="Knut Jetlund" userId="96837c13-dfdc-41d6-ad03-7e9436a1b285" providerId="ADAL" clId="{9618C3CF-C680-4BB3-99DA-502FF96865CA}" dt="2023-08-18T10:47:30.824" v="201" actId="478"/>
          <ac:picMkLst>
            <pc:docMk/>
            <pc:sldMk cId="862672153" sldId="418"/>
            <ac:picMk id="5" creationId="{5B1428CF-5BA2-5C73-5EBD-63CD4A001962}"/>
          </ac:picMkLst>
        </pc:picChg>
        <pc:picChg chg="add mod">
          <ac:chgData name="Knut Jetlund" userId="96837c13-dfdc-41d6-ad03-7e9436a1b285" providerId="ADAL" clId="{9618C3CF-C680-4BB3-99DA-502FF96865CA}" dt="2023-08-18T10:47:59.164" v="212" actId="1076"/>
          <ac:picMkLst>
            <pc:docMk/>
            <pc:sldMk cId="862672153" sldId="418"/>
            <ac:picMk id="6" creationId="{FCACA4C9-FC22-9841-3940-98E7E3A437F2}"/>
          </ac:picMkLst>
        </pc:picChg>
        <pc:picChg chg="add del">
          <ac:chgData name="Knut Jetlund" userId="96837c13-dfdc-41d6-ad03-7e9436a1b285" providerId="ADAL" clId="{9618C3CF-C680-4BB3-99DA-502FF96865CA}" dt="2023-08-18T10:37:02.941" v="180" actId="478"/>
          <ac:picMkLst>
            <pc:docMk/>
            <pc:sldMk cId="862672153" sldId="418"/>
            <ac:picMk id="12" creationId="{D5EE50A0-DA9E-C820-48E9-80776CF05EC8}"/>
          </ac:picMkLst>
        </pc:picChg>
        <pc:picChg chg="add del mod">
          <ac:chgData name="Knut Jetlund" userId="96837c13-dfdc-41d6-ad03-7e9436a1b285" providerId="ADAL" clId="{9618C3CF-C680-4BB3-99DA-502FF96865CA}" dt="2023-08-18T10:47:35.471" v="203" actId="478"/>
          <ac:picMkLst>
            <pc:docMk/>
            <pc:sldMk cId="862672153" sldId="418"/>
            <ac:picMk id="14" creationId="{9192E7A6-88AA-0B7E-D55A-D1AEC909FE4E}"/>
          </ac:picMkLst>
        </pc:picChg>
        <pc:picChg chg="add mod">
          <ac:chgData name="Knut Jetlund" userId="96837c13-dfdc-41d6-ad03-7e9436a1b285" providerId="ADAL" clId="{9618C3CF-C680-4BB3-99DA-502FF96865CA}" dt="2023-08-18T10:47:54.682" v="210" actId="1076"/>
          <ac:picMkLst>
            <pc:docMk/>
            <pc:sldMk cId="862672153" sldId="418"/>
            <ac:picMk id="16" creationId="{7525A8E2-A524-04A7-754F-F2F9F9F1FE4A}"/>
          </ac:picMkLst>
        </pc:picChg>
        <pc:picChg chg="add mod">
          <ac:chgData name="Knut Jetlund" userId="96837c13-dfdc-41d6-ad03-7e9436a1b285" providerId="ADAL" clId="{9618C3CF-C680-4BB3-99DA-502FF96865CA}" dt="2023-08-18T10:47:56.985" v="211" actId="1076"/>
          <ac:picMkLst>
            <pc:docMk/>
            <pc:sldMk cId="862672153" sldId="418"/>
            <ac:picMk id="17" creationId="{F5C8F71E-74A7-CEB9-C479-BCD4E33D354F}"/>
          </ac:picMkLst>
        </pc:picChg>
        <pc:picChg chg="add mod">
          <ac:chgData name="Knut Jetlund" userId="96837c13-dfdc-41d6-ad03-7e9436a1b285" providerId="ADAL" clId="{9618C3CF-C680-4BB3-99DA-502FF96865CA}" dt="2023-08-18T10:48:01.254" v="213" actId="1076"/>
          <ac:picMkLst>
            <pc:docMk/>
            <pc:sldMk cId="862672153" sldId="418"/>
            <ac:picMk id="19" creationId="{C78C2BF8-640C-E4D1-B7CC-781FF1CA3134}"/>
          </ac:picMkLst>
        </pc:picChg>
      </pc:sldChg>
      <pc:sldChg chg="addSp delSp add mod">
        <pc:chgData name="Knut Jetlund" userId="96837c13-dfdc-41d6-ad03-7e9436a1b285" providerId="ADAL" clId="{9618C3CF-C680-4BB3-99DA-502FF96865CA}" dt="2023-08-18T10:48:22.351" v="215" actId="478"/>
        <pc:sldMkLst>
          <pc:docMk/>
          <pc:sldMk cId="499754103" sldId="419"/>
        </pc:sldMkLst>
        <pc:picChg chg="add del">
          <ac:chgData name="Knut Jetlund" userId="96837c13-dfdc-41d6-ad03-7e9436a1b285" providerId="ADAL" clId="{9618C3CF-C680-4BB3-99DA-502FF96865CA}" dt="2023-08-18T10:48:22.351" v="215" actId="478"/>
          <ac:picMkLst>
            <pc:docMk/>
            <pc:sldMk cId="499754103" sldId="419"/>
            <ac:picMk id="16" creationId="{7525A8E2-A524-04A7-754F-F2F9F9F1FE4A}"/>
          </ac:picMkLst>
        </pc:picChg>
      </pc:sldChg>
      <pc:sldChg chg="delSp add mod ord">
        <pc:chgData name="Knut Jetlund" userId="96837c13-dfdc-41d6-ad03-7e9436a1b285" providerId="ADAL" clId="{9618C3CF-C680-4BB3-99DA-502FF96865CA}" dt="2023-08-18T12:31:10.373" v="324" actId="478"/>
        <pc:sldMkLst>
          <pc:docMk/>
          <pc:sldMk cId="2229675701" sldId="420"/>
        </pc:sldMkLst>
        <pc:spChg chg="del">
          <ac:chgData name="Knut Jetlund" userId="96837c13-dfdc-41d6-ad03-7e9436a1b285" providerId="ADAL" clId="{9618C3CF-C680-4BB3-99DA-502FF96865CA}" dt="2023-08-18T12:31:10.373" v="324" actId="478"/>
          <ac:spMkLst>
            <pc:docMk/>
            <pc:sldMk cId="2229675701" sldId="420"/>
            <ac:spMk id="4" creationId="{B2EEF631-206E-98F2-A40A-7BD376673F3C}"/>
          </ac:spMkLst>
        </pc:spChg>
      </pc:sldChg>
      <pc:sldChg chg="addSp modSp add ord">
        <pc:chgData name="Knut Jetlund" userId="96837c13-dfdc-41d6-ad03-7e9436a1b285" providerId="ADAL" clId="{9618C3CF-C680-4BB3-99DA-502FF96865CA}" dt="2023-08-18T12:26:59.165" v="318" actId="1076"/>
        <pc:sldMkLst>
          <pc:docMk/>
          <pc:sldMk cId="247297621" sldId="421"/>
        </pc:sldMkLst>
        <pc:picChg chg="add mod">
          <ac:chgData name="Knut Jetlund" userId="96837c13-dfdc-41d6-ad03-7e9436a1b285" providerId="ADAL" clId="{9618C3CF-C680-4BB3-99DA-502FF96865CA}" dt="2023-08-18T12:26:59.165" v="318" actId="1076"/>
          <ac:picMkLst>
            <pc:docMk/>
            <pc:sldMk cId="247297621" sldId="421"/>
            <ac:picMk id="3" creationId="{A214C9B6-1B09-A386-B20C-0B6BC409356E}"/>
          </ac:picMkLst>
        </pc:picChg>
      </pc:sldChg>
      <pc:sldChg chg="add modAnim">
        <pc:chgData name="Knut Jetlund" userId="96837c13-dfdc-41d6-ad03-7e9436a1b285" providerId="ADAL" clId="{9618C3CF-C680-4BB3-99DA-502FF96865CA}" dt="2023-08-18T12:37:44.703" v="365"/>
        <pc:sldMkLst>
          <pc:docMk/>
          <pc:sldMk cId="1857765998" sldId="422"/>
        </pc:sldMkLst>
      </pc:sldChg>
      <pc:sldChg chg="addSp modSp add del mod">
        <pc:chgData name="Knut Jetlund" userId="96837c13-dfdc-41d6-ad03-7e9436a1b285" providerId="ADAL" clId="{9618C3CF-C680-4BB3-99DA-502FF96865CA}" dt="2023-08-18T12:26:07.588" v="313" actId="47"/>
        <pc:sldMkLst>
          <pc:docMk/>
          <pc:sldMk cId="355681855" sldId="423"/>
        </pc:sldMkLst>
        <pc:picChg chg="add mod">
          <ac:chgData name="Knut Jetlund" userId="96837c13-dfdc-41d6-ad03-7e9436a1b285" providerId="ADAL" clId="{9618C3CF-C680-4BB3-99DA-502FF96865CA}" dt="2023-08-18T12:20:02.706" v="312" actId="1076"/>
          <ac:picMkLst>
            <pc:docMk/>
            <pc:sldMk cId="355681855" sldId="423"/>
            <ac:picMk id="3" creationId="{AECEF141-2070-3AE0-3835-AEB2FD224126}"/>
          </ac:picMkLst>
        </pc:picChg>
      </pc:sldChg>
    </pc:docChg>
  </pc:docChgLst>
  <pc:docChgLst>
    <pc:chgData name="Knut Jetlund" userId="96837c13-dfdc-41d6-ad03-7e9436a1b285" providerId="ADAL" clId="{35CDC5BC-CAA2-420D-B317-EF6E63079D10}"/>
    <pc:docChg chg="custSel addSld modSld sldOrd">
      <pc:chgData name="Knut Jetlund" userId="96837c13-dfdc-41d6-ad03-7e9436a1b285" providerId="ADAL" clId="{35CDC5BC-CAA2-420D-B317-EF6E63079D10}" dt="2023-08-21T07:33:42.154" v="49"/>
      <pc:docMkLst>
        <pc:docMk/>
      </pc:docMkLst>
      <pc:sldChg chg="addSp modSp new mod">
        <pc:chgData name="Knut Jetlund" userId="96837c13-dfdc-41d6-ad03-7e9436a1b285" providerId="ADAL" clId="{35CDC5BC-CAA2-420D-B317-EF6E63079D10}" dt="2023-08-21T07:31:54.201" v="34" actId="1076"/>
        <pc:sldMkLst>
          <pc:docMk/>
          <pc:sldMk cId="2088371255" sldId="423"/>
        </pc:sldMkLst>
        <pc:spChg chg="mod">
          <ac:chgData name="Knut Jetlund" userId="96837c13-dfdc-41d6-ad03-7e9436a1b285" providerId="ADAL" clId="{35CDC5BC-CAA2-420D-B317-EF6E63079D10}" dt="2023-08-21T07:31:33.362" v="30" actId="313"/>
          <ac:spMkLst>
            <pc:docMk/>
            <pc:sldMk cId="2088371255" sldId="423"/>
            <ac:spMk id="2" creationId="{AAC936DF-B253-AFC9-3735-F2EC1609330B}"/>
          </ac:spMkLst>
        </pc:spChg>
        <pc:spChg chg="add mod">
          <ac:chgData name="Knut Jetlund" userId="96837c13-dfdc-41d6-ad03-7e9436a1b285" providerId="ADAL" clId="{35CDC5BC-CAA2-420D-B317-EF6E63079D10}" dt="2023-08-21T07:31:54.201" v="34" actId="1076"/>
          <ac:spMkLst>
            <pc:docMk/>
            <pc:sldMk cId="2088371255" sldId="423"/>
            <ac:spMk id="4" creationId="{36AA691A-BAEA-75E9-C91C-3CD3341D70B0}"/>
          </ac:spMkLst>
        </pc:spChg>
        <pc:picChg chg="add mod">
          <ac:chgData name="Knut Jetlund" userId="96837c13-dfdc-41d6-ad03-7e9436a1b285" providerId="ADAL" clId="{35CDC5BC-CAA2-420D-B317-EF6E63079D10}" dt="2023-08-21T07:30:58.220" v="3" actId="1076"/>
          <ac:picMkLst>
            <pc:docMk/>
            <pc:sldMk cId="2088371255" sldId="423"/>
            <ac:picMk id="1026" creationId="{FD048BB0-2837-FB03-F27B-2AAC2D2DB86C}"/>
          </ac:picMkLst>
        </pc:picChg>
      </pc:sldChg>
      <pc:sldChg chg="delSp modSp add mod ord delAnim modAnim">
        <pc:chgData name="Knut Jetlund" userId="96837c13-dfdc-41d6-ad03-7e9436a1b285" providerId="ADAL" clId="{35CDC5BC-CAA2-420D-B317-EF6E63079D10}" dt="2023-08-21T07:33:42.154" v="49"/>
        <pc:sldMkLst>
          <pc:docMk/>
          <pc:sldMk cId="586141771" sldId="424"/>
        </pc:sldMkLst>
        <pc:spChg chg="mod">
          <ac:chgData name="Knut Jetlund" userId="96837c13-dfdc-41d6-ad03-7e9436a1b285" providerId="ADAL" clId="{35CDC5BC-CAA2-420D-B317-EF6E63079D10}" dt="2023-08-21T07:33:13.393" v="46" actId="1076"/>
          <ac:spMkLst>
            <pc:docMk/>
            <pc:sldMk cId="586141771" sldId="424"/>
            <ac:spMk id="7" creationId="{FC7223DC-DB72-D0FC-DE40-A085791FB811}"/>
          </ac:spMkLst>
        </pc:spChg>
        <pc:picChg chg="mod">
          <ac:chgData name="Knut Jetlund" userId="96837c13-dfdc-41d6-ad03-7e9436a1b285" providerId="ADAL" clId="{35CDC5BC-CAA2-420D-B317-EF6E63079D10}" dt="2023-08-21T07:33:16.589" v="47" actId="1076"/>
          <ac:picMkLst>
            <pc:docMk/>
            <pc:sldMk cId="586141771" sldId="424"/>
            <ac:picMk id="4" creationId="{F44FFC43-41D4-7097-3CDF-06B396138EC3}"/>
          </ac:picMkLst>
        </pc:picChg>
        <pc:picChg chg="del">
          <ac:chgData name="Knut Jetlund" userId="96837c13-dfdc-41d6-ad03-7e9436a1b285" providerId="ADAL" clId="{35CDC5BC-CAA2-420D-B317-EF6E63079D10}" dt="2023-08-21T07:33:00.143" v="43" actId="478"/>
          <ac:picMkLst>
            <pc:docMk/>
            <pc:sldMk cId="586141771" sldId="424"/>
            <ac:picMk id="5" creationId="{7335DF6F-16FF-8C0B-3793-FEB4CFA4EF04}"/>
          </ac:picMkLst>
        </pc:picChg>
        <pc:picChg chg="del">
          <ac:chgData name="Knut Jetlund" userId="96837c13-dfdc-41d6-ad03-7e9436a1b285" providerId="ADAL" clId="{35CDC5BC-CAA2-420D-B317-EF6E63079D10}" dt="2023-08-21T07:32:57.645" v="42" actId="478"/>
          <ac:picMkLst>
            <pc:docMk/>
            <pc:sldMk cId="586141771" sldId="424"/>
            <ac:picMk id="2052" creationId="{6CC6C8FB-B97E-227B-F74C-13AD64F087D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033DD-D8E5-487A-A349-9E903966CC88}" type="doc">
      <dgm:prSet loTypeId="urn:microsoft.com/office/officeart/2005/8/layout/hProcess9" loCatId="process" qsTypeId="urn:microsoft.com/office/officeart/2005/8/quickstyle/simple1" qsCatId="simple" csTypeId="urn:microsoft.com/office/officeart/2005/8/colors/accent0_3" csCatId="mainScheme"/>
      <dgm:spPr/>
      <dgm:t>
        <a:bodyPr/>
        <a:lstStyle/>
        <a:p>
          <a:endParaRPr lang="en-US"/>
        </a:p>
      </dgm:t>
    </dgm:pt>
    <dgm:pt modelId="{B0894896-E64C-4057-9B2B-D27BE1C48BBC}">
      <dgm:prSet/>
      <dgm:spPr/>
      <dgm:t>
        <a:bodyPr/>
        <a:lstStyle/>
        <a:p>
          <a:r>
            <a:rPr lang="nb-NO"/>
            <a:t>Definer domene og bruksområde</a:t>
          </a:r>
          <a:endParaRPr lang="en-US"/>
        </a:p>
      </dgm:t>
    </dgm:pt>
    <dgm:pt modelId="{537B62AF-A175-4157-9D55-9CE0BD340B96}" type="parTrans" cxnId="{39D6C15E-2B98-45D8-929D-D6C855B66956}">
      <dgm:prSet/>
      <dgm:spPr/>
      <dgm:t>
        <a:bodyPr/>
        <a:lstStyle/>
        <a:p>
          <a:endParaRPr lang="en-US"/>
        </a:p>
      </dgm:t>
    </dgm:pt>
    <dgm:pt modelId="{61AB495D-E595-4E8B-AF33-29B689D9CBDF}" type="sibTrans" cxnId="{39D6C15E-2B98-45D8-929D-D6C855B66956}">
      <dgm:prSet/>
      <dgm:spPr/>
      <dgm:t>
        <a:bodyPr/>
        <a:lstStyle/>
        <a:p>
          <a:endParaRPr lang="en-US"/>
        </a:p>
      </dgm:t>
    </dgm:pt>
    <dgm:pt modelId="{BF3EBCCD-814D-4EA0-A398-6492FE210B45}">
      <dgm:prSet/>
      <dgm:spPr/>
      <dgm:t>
        <a:bodyPr/>
        <a:lstStyle/>
        <a:p>
          <a:r>
            <a:rPr lang="nb-NO"/>
            <a:t>Gjenbruk eksisterende modeller</a:t>
          </a:r>
          <a:endParaRPr lang="en-US"/>
        </a:p>
      </dgm:t>
    </dgm:pt>
    <dgm:pt modelId="{F9819C92-DDE3-40B5-BFDD-17D140539226}" type="parTrans" cxnId="{D74D68C1-1C65-46F7-AD1F-B6897A128845}">
      <dgm:prSet/>
      <dgm:spPr/>
      <dgm:t>
        <a:bodyPr/>
        <a:lstStyle/>
        <a:p>
          <a:endParaRPr lang="en-US"/>
        </a:p>
      </dgm:t>
    </dgm:pt>
    <dgm:pt modelId="{E2724E80-6830-46AE-B4F1-A8E13D5C8B06}" type="sibTrans" cxnId="{D74D68C1-1C65-46F7-AD1F-B6897A128845}">
      <dgm:prSet/>
      <dgm:spPr/>
      <dgm:t>
        <a:bodyPr/>
        <a:lstStyle/>
        <a:p>
          <a:endParaRPr lang="en-US"/>
        </a:p>
      </dgm:t>
    </dgm:pt>
    <dgm:pt modelId="{14552830-FA5E-429A-879C-99FA64A57F78}">
      <dgm:prSet/>
      <dgm:spPr/>
      <dgm:t>
        <a:bodyPr/>
        <a:lstStyle/>
        <a:p>
          <a:r>
            <a:rPr lang="nb-NO"/>
            <a:t>Grunnleggende termer og klasser</a:t>
          </a:r>
          <a:endParaRPr lang="en-US"/>
        </a:p>
      </dgm:t>
    </dgm:pt>
    <dgm:pt modelId="{CB6F7EC7-73E4-4757-B807-B893272E1DAD}" type="parTrans" cxnId="{908197D2-95AC-4639-BCE1-7CF6519D638F}">
      <dgm:prSet/>
      <dgm:spPr/>
      <dgm:t>
        <a:bodyPr/>
        <a:lstStyle/>
        <a:p>
          <a:endParaRPr lang="en-US"/>
        </a:p>
      </dgm:t>
    </dgm:pt>
    <dgm:pt modelId="{5A1F46E6-192B-4547-8AEB-8446EB255DCA}" type="sibTrans" cxnId="{908197D2-95AC-4639-BCE1-7CF6519D638F}">
      <dgm:prSet/>
      <dgm:spPr/>
      <dgm:t>
        <a:bodyPr/>
        <a:lstStyle/>
        <a:p>
          <a:endParaRPr lang="en-US"/>
        </a:p>
      </dgm:t>
    </dgm:pt>
    <dgm:pt modelId="{FB9167A9-73DB-4FF1-93BA-E64EE3E7A2AA}">
      <dgm:prSet/>
      <dgm:spPr/>
      <dgm:t>
        <a:bodyPr/>
        <a:lstStyle/>
        <a:p>
          <a:r>
            <a:rPr lang="nb-NO"/>
            <a:t>Attributter og relasjoner</a:t>
          </a:r>
          <a:endParaRPr lang="en-US"/>
        </a:p>
      </dgm:t>
    </dgm:pt>
    <dgm:pt modelId="{E8CE6F94-78EB-4AAD-86AC-F2563634877A}" type="parTrans" cxnId="{5C57FAE2-02FF-4F51-B0C4-289C1C93D3EC}">
      <dgm:prSet/>
      <dgm:spPr/>
      <dgm:t>
        <a:bodyPr/>
        <a:lstStyle/>
        <a:p>
          <a:endParaRPr lang="en-US"/>
        </a:p>
      </dgm:t>
    </dgm:pt>
    <dgm:pt modelId="{8F7ACACE-AFA3-4FF9-BDC2-F821AD5B9A88}" type="sibTrans" cxnId="{5C57FAE2-02FF-4F51-B0C4-289C1C93D3EC}">
      <dgm:prSet/>
      <dgm:spPr/>
      <dgm:t>
        <a:bodyPr/>
        <a:lstStyle/>
        <a:p>
          <a:endParaRPr lang="en-US"/>
        </a:p>
      </dgm:t>
    </dgm:pt>
    <dgm:pt modelId="{5E251070-49B3-404E-AAF8-3DE17EF6DEBE}">
      <dgm:prSet/>
      <dgm:spPr/>
      <dgm:t>
        <a:bodyPr/>
        <a:lstStyle/>
        <a:p>
          <a:r>
            <a:rPr lang="nb-NO"/>
            <a:t>Restriksjoner og spesifiseringer</a:t>
          </a:r>
          <a:endParaRPr lang="en-US"/>
        </a:p>
      </dgm:t>
    </dgm:pt>
    <dgm:pt modelId="{0CAE064A-A15D-4F6A-A462-81E51A0E8465}" type="parTrans" cxnId="{0A77B659-49CB-413E-BB5A-7D76C7588164}">
      <dgm:prSet/>
      <dgm:spPr/>
      <dgm:t>
        <a:bodyPr/>
        <a:lstStyle/>
        <a:p>
          <a:endParaRPr lang="en-US"/>
        </a:p>
      </dgm:t>
    </dgm:pt>
    <dgm:pt modelId="{0EEED2E6-FC00-4523-9DE6-FB04EA92AEA1}" type="sibTrans" cxnId="{0A77B659-49CB-413E-BB5A-7D76C7588164}">
      <dgm:prSet/>
      <dgm:spPr/>
      <dgm:t>
        <a:bodyPr/>
        <a:lstStyle/>
        <a:p>
          <a:endParaRPr lang="en-US"/>
        </a:p>
      </dgm:t>
    </dgm:pt>
    <dgm:pt modelId="{67DFCAD9-F4C0-4B70-A275-8AAF135F54A0}">
      <dgm:prSet/>
      <dgm:spPr/>
      <dgm:t>
        <a:bodyPr/>
        <a:lstStyle/>
        <a:p>
          <a:r>
            <a:rPr lang="nb-NO"/>
            <a:t>Test og valider med instanser</a:t>
          </a:r>
          <a:endParaRPr lang="en-US"/>
        </a:p>
      </dgm:t>
    </dgm:pt>
    <dgm:pt modelId="{A52D1447-CB47-493E-9CE4-EB9FD3ACCB8E}" type="parTrans" cxnId="{23461CD7-2E14-4D88-9186-0B79D58FF657}">
      <dgm:prSet/>
      <dgm:spPr/>
      <dgm:t>
        <a:bodyPr/>
        <a:lstStyle/>
        <a:p>
          <a:endParaRPr lang="en-US"/>
        </a:p>
      </dgm:t>
    </dgm:pt>
    <dgm:pt modelId="{E54CD743-3D06-4B99-80DD-38F296B65694}" type="sibTrans" cxnId="{23461CD7-2E14-4D88-9186-0B79D58FF657}">
      <dgm:prSet/>
      <dgm:spPr/>
      <dgm:t>
        <a:bodyPr/>
        <a:lstStyle/>
        <a:p>
          <a:endParaRPr lang="en-US"/>
        </a:p>
      </dgm:t>
    </dgm:pt>
    <dgm:pt modelId="{9B8FD833-4517-4FD1-AD6C-BCBD65B1E097}" type="pres">
      <dgm:prSet presAssocID="{143033DD-D8E5-487A-A349-9E903966CC88}" presName="CompostProcess" presStyleCnt="0">
        <dgm:presLayoutVars>
          <dgm:dir/>
          <dgm:resizeHandles val="exact"/>
        </dgm:presLayoutVars>
      </dgm:prSet>
      <dgm:spPr/>
    </dgm:pt>
    <dgm:pt modelId="{6E9DCE9E-ED28-4C0A-BCD0-EA6EB62D9FCA}" type="pres">
      <dgm:prSet presAssocID="{143033DD-D8E5-487A-A349-9E903966CC88}" presName="arrow" presStyleLbl="bgShp" presStyleIdx="0" presStyleCnt="1"/>
      <dgm:spPr/>
    </dgm:pt>
    <dgm:pt modelId="{510BF993-1C28-4E8A-8FF5-0FAAD89023CB}" type="pres">
      <dgm:prSet presAssocID="{143033DD-D8E5-487A-A349-9E903966CC88}" presName="linearProcess" presStyleCnt="0"/>
      <dgm:spPr/>
    </dgm:pt>
    <dgm:pt modelId="{64E5BF1D-DB05-4988-B2C2-F8BF49A2C88B}" type="pres">
      <dgm:prSet presAssocID="{B0894896-E64C-4057-9B2B-D27BE1C48BBC}" presName="textNode" presStyleLbl="node1" presStyleIdx="0" presStyleCnt="6">
        <dgm:presLayoutVars>
          <dgm:bulletEnabled val="1"/>
        </dgm:presLayoutVars>
      </dgm:prSet>
      <dgm:spPr/>
    </dgm:pt>
    <dgm:pt modelId="{1693B526-6D47-4FB5-90CA-7B7A8686ABFB}" type="pres">
      <dgm:prSet presAssocID="{61AB495D-E595-4E8B-AF33-29B689D9CBDF}" presName="sibTrans" presStyleCnt="0"/>
      <dgm:spPr/>
    </dgm:pt>
    <dgm:pt modelId="{A579B94F-56C9-49DD-9EDF-D2FF2327544A}" type="pres">
      <dgm:prSet presAssocID="{BF3EBCCD-814D-4EA0-A398-6492FE210B45}" presName="textNode" presStyleLbl="node1" presStyleIdx="1" presStyleCnt="6">
        <dgm:presLayoutVars>
          <dgm:bulletEnabled val="1"/>
        </dgm:presLayoutVars>
      </dgm:prSet>
      <dgm:spPr/>
    </dgm:pt>
    <dgm:pt modelId="{2AE37C16-C03F-44D5-A1CB-88F2BD1DCB92}" type="pres">
      <dgm:prSet presAssocID="{E2724E80-6830-46AE-B4F1-A8E13D5C8B06}" presName="sibTrans" presStyleCnt="0"/>
      <dgm:spPr/>
    </dgm:pt>
    <dgm:pt modelId="{958F1F79-4452-4AB2-89B4-9818C52BFB4F}" type="pres">
      <dgm:prSet presAssocID="{14552830-FA5E-429A-879C-99FA64A57F78}" presName="textNode" presStyleLbl="node1" presStyleIdx="2" presStyleCnt="6">
        <dgm:presLayoutVars>
          <dgm:bulletEnabled val="1"/>
        </dgm:presLayoutVars>
      </dgm:prSet>
      <dgm:spPr/>
    </dgm:pt>
    <dgm:pt modelId="{3A414A97-8B71-4FEB-9270-67FE9889DF3A}" type="pres">
      <dgm:prSet presAssocID="{5A1F46E6-192B-4547-8AEB-8446EB255DCA}" presName="sibTrans" presStyleCnt="0"/>
      <dgm:spPr/>
    </dgm:pt>
    <dgm:pt modelId="{5F5A41A7-88C1-4C42-B897-4844E7BE5569}" type="pres">
      <dgm:prSet presAssocID="{FB9167A9-73DB-4FF1-93BA-E64EE3E7A2AA}" presName="textNode" presStyleLbl="node1" presStyleIdx="3" presStyleCnt="6">
        <dgm:presLayoutVars>
          <dgm:bulletEnabled val="1"/>
        </dgm:presLayoutVars>
      </dgm:prSet>
      <dgm:spPr/>
    </dgm:pt>
    <dgm:pt modelId="{23D900C1-5C32-4BCA-AF4A-37E88A061466}" type="pres">
      <dgm:prSet presAssocID="{8F7ACACE-AFA3-4FF9-BDC2-F821AD5B9A88}" presName="sibTrans" presStyleCnt="0"/>
      <dgm:spPr/>
    </dgm:pt>
    <dgm:pt modelId="{6C603416-C787-4310-BD47-B595985D536F}" type="pres">
      <dgm:prSet presAssocID="{5E251070-49B3-404E-AAF8-3DE17EF6DEBE}" presName="textNode" presStyleLbl="node1" presStyleIdx="4" presStyleCnt="6">
        <dgm:presLayoutVars>
          <dgm:bulletEnabled val="1"/>
        </dgm:presLayoutVars>
      </dgm:prSet>
      <dgm:spPr/>
    </dgm:pt>
    <dgm:pt modelId="{CE88804E-EE8F-4FCF-8D84-52D8CC975E22}" type="pres">
      <dgm:prSet presAssocID="{0EEED2E6-FC00-4523-9DE6-FB04EA92AEA1}" presName="sibTrans" presStyleCnt="0"/>
      <dgm:spPr/>
    </dgm:pt>
    <dgm:pt modelId="{250AC74C-07B0-42B7-B2B7-3B181D57261B}" type="pres">
      <dgm:prSet presAssocID="{67DFCAD9-F4C0-4B70-A275-8AAF135F54A0}" presName="textNode" presStyleLbl="node1" presStyleIdx="5" presStyleCnt="6">
        <dgm:presLayoutVars>
          <dgm:bulletEnabled val="1"/>
        </dgm:presLayoutVars>
      </dgm:prSet>
      <dgm:spPr/>
    </dgm:pt>
  </dgm:ptLst>
  <dgm:cxnLst>
    <dgm:cxn modelId="{C979F340-FD75-4EC1-9DE0-53322B65D01D}" type="presOf" srcId="{5E251070-49B3-404E-AAF8-3DE17EF6DEBE}" destId="{6C603416-C787-4310-BD47-B595985D536F}" srcOrd="0" destOrd="0" presId="urn:microsoft.com/office/officeart/2005/8/layout/hProcess9"/>
    <dgm:cxn modelId="{39D6C15E-2B98-45D8-929D-D6C855B66956}" srcId="{143033DD-D8E5-487A-A349-9E903966CC88}" destId="{B0894896-E64C-4057-9B2B-D27BE1C48BBC}" srcOrd="0" destOrd="0" parTransId="{537B62AF-A175-4157-9D55-9CE0BD340B96}" sibTransId="{61AB495D-E595-4E8B-AF33-29B689D9CBDF}"/>
    <dgm:cxn modelId="{0A77B659-49CB-413E-BB5A-7D76C7588164}" srcId="{143033DD-D8E5-487A-A349-9E903966CC88}" destId="{5E251070-49B3-404E-AAF8-3DE17EF6DEBE}" srcOrd="4" destOrd="0" parTransId="{0CAE064A-A15D-4F6A-A462-81E51A0E8465}" sibTransId="{0EEED2E6-FC00-4523-9DE6-FB04EA92AEA1}"/>
    <dgm:cxn modelId="{F7C77980-93CA-43C2-AB7B-4F02AB558386}" type="presOf" srcId="{143033DD-D8E5-487A-A349-9E903966CC88}" destId="{9B8FD833-4517-4FD1-AD6C-BCBD65B1E097}" srcOrd="0" destOrd="0" presId="urn:microsoft.com/office/officeart/2005/8/layout/hProcess9"/>
    <dgm:cxn modelId="{537DB695-B8DC-4D4E-8BB2-628ECCCB2F88}" type="presOf" srcId="{B0894896-E64C-4057-9B2B-D27BE1C48BBC}" destId="{64E5BF1D-DB05-4988-B2C2-F8BF49A2C88B}" srcOrd="0" destOrd="0" presId="urn:microsoft.com/office/officeart/2005/8/layout/hProcess9"/>
    <dgm:cxn modelId="{048526BB-0D07-43B8-BD93-491A4F534782}" type="presOf" srcId="{BF3EBCCD-814D-4EA0-A398-6492FE210B45}" destId="{A579B94F-56C9-49DD-9EDF-D2FF2327544A}" srcOrd="0" destOrd="0" presId="urn:microsoft.com/office/officeart/2005/8/layout/hProcess9"/>
    <dgm:cxn modelId="{D74D68C1-1C65-46F7-AD1F-B6897A128845}" srcId="{143033DD-D8E5-487A-A349-9E903966CC88}" destId="{BF3EBCCD-814D-4EA0-A398-6492FE210B45}" srcOrd="1" destOrd="0" parTransId="{F9819C92-DDE3-40B5-BFDD-17D140539226}" sibTransId="{E2724E80-6830-46AE-B4F1-A8E13D5C8B06}"/>
    <dgm:cxn modelId="{0B0762D0-3F3E-468E-B3D2-073C9C0074C0}" type="presOf" srcId="{67DFCAD9-F4C0-4B70-A275-8AAF135F54A0}" destId="{250AC74C-07B0-42B7-B2B7-3B181D57261B}" srcOrd="0" destOrd="0" presId="urn:microsoft.com/office/officeart/2005/8/layout/hProcess9"/>
    <dgm:cxn modelId="{908197D2-95AC-4639-BCE1-7CF6519D638F}" srcId="{143033DD-D8E5-487A-A349-9E903966CC88}" destId="{14552830-FA5E-429A-879C-99FA64A57F78}" srcOrd="2" destOrd="0" parTransId="{CB6F7EC7-73E4-4757-B807-B893272E1DAD}" sibTransId="{5A1F46E6-192B-4547-8AEB-8446EB255DCA}"/>
    <dgm:cxn modelId="{23461CD7-2E14-4D88-9186-0B79D58FF657}" srcId="{143033DD-D8E5-487A-A349-9E903966CC88}" destId="{67DFCAD9-F4C0-4B70-A275-8AAF135F54A0}" srcOrd="5" destOrd="0" parTransId="{A52D1447-CB47-493E-9CE4-EB9FD3ACCB8E}" sibTransId="{E54CD743-3D06-4B99-80DD-38F296B65694}"/>
    <dgm:cxn modelId="{5C57FAE2-02FF-4F51-B0C4-289C1C93D3EC}" srcId="{143033DD-D8E5-487A-A349-9E903966CC88}" destId="{FB9167A9-73DB-4FF1-93BA-E64EE3E7A2AA}" srcOrd="3" destOrd="0" parTransId="{E8CE6F94-78EB-4AAD-86AC-F2563634877A}" sibTransId="{8F7ACACE-AFA3-4FF9-BDC2-F821AD5B9A88}"/>
    <dgm:cxn modelId="{75A67EFB-244D-4E4E-86A3-001BE19C52FC}" type="presOf" srcId="{14552830-FA5E-429A-879C-99FA64A57F78}" destId="{958F1F79-4452-4AB2-89B4-9818C52BFB4F}" srcOrd="0" destOrd="0" presId="urn:microsoft.com/office/officeart/2005/8/layout/hProcess9"/>
    <dgm:cxn modelId="{73BE52FC-3E48-4BC4-9D28-15D7C9F8A10E}" type="presOf" srcId="{FB9167A9-73DB-4FF1-93BA-E64EE3E7A2AA}" destId="{5F5A41A7-88C1-4C42-B897-4844E7BE5569}" srcOrd="0" destOrd="0" presId="urn:microsoft.com/office/officeart/2005/8/layout/hProcess9"/>
    <dgm:cxn modelId="{7481DAFB-8247-4825-9A14-2DA32FCEDF12}" type="presParOf" srcId="{9B8FD833-4517-4FD1-AD6C-BCBD65B1E097}" destId="{6E9DCE9E-ED28-4C0A-BCD0-EA6EB62D9FCA}" srcOrd="0" destOrd="0" presId="urn:microsoft.com/office/officeart/2005/8/layout/hProcess9"/>
    <dgm:cxn modelId="{5381EDFF-417D-45D2-BEE8-E85EF280158E}" type="presParOf" srcId="{9B8FD833-4517-4FD1-AD6C-BCBD65B1E097}" destId="{510BF993-1C28-4E8A-8FF5-0FAAD89023CB}" srcOrd="1" destOrd="0" presId="urn:microsoft.com/office/officeart/2005/8/layout/hProcess9"/>
    <dgm:cxn modelId="{850C220A-3718-49BB-ABA0-2EB7DB80F526}" type="presParOf" srcId="{510BF993-1C28-4E8A-8FF5-0FAAD89023CB}" destId="{64E5BF1D-DB05-4988-B2C2-F8BF49A2C88B}" srcOrd="0" destOrd="0" presId="urn:microsoft.com/office/officeart/2005/8/layout/hProcess9"/>
    <dgm:cxn modelId="{FB9B923C-534E-46D6-B6D9-C472335BB6E0}" type="presParOf" srcId="{510BF993-1C28-4E8A-8FF5-0FAAD89023CB}" destId="{1693B526-6D47-4FB5-90CA-7B7A8686ABFB}" srcOrd="1" destOrd="0" presId="urn:microsoft.com/office/officeart/2005/8/layout/hProcess9"/>
    <dgm:cxn modelId="{748DA4A0-DCD9-4325-9140-A9749FDE5C5A}" type="presParOf" srcId="{510BF993-1C28-4E8A-8FF5-0FAAD89023CB}" destId="{A579B94F-56C9-49DD-9EDF-D2FF2327544A}" srcOrd="2" destOrd="0" presId="urn:microsoft.com/office/officeart/2005/8/layout/hProcess9"/>
    <dgm:cxn modelId="{ED497DCE-A804-4B72-8F9C-15DB7ABBADB2}" type="presParOf" srcId="{510BF993-1C28-4E8A-8FF5-0FAAD89023CB}" destId="{2AE37C16-C03F-44D5-A1CB-88F2BD1DCB92}" srcOrd="3" destOrd="0" presId="urn:microsoft.com/office/officeart/2005/8/layout/hProcess9"/>
    <dgm:cxn modelId="{A81FC0AB-89E6-401F-9F84-AACB99332C00}" type="presParOf" srcId="{510BF993-1C28-4E8A-8FF5-0FAAD89023CB}" destId="{958F1F79-4452-4AB2-89B4-9818C52BFB4F}" srcOrd="4" destOrd="0" presId="urn:microsoft.com/office/officeart/2005/8/layout/hProcess9"/>
    <dgm:cxn modelId="{015D0119-460A-414B-AB35-6BA076EA3C09}" type="presParOf" srcId="{510BF993-1C28-4E8A-8FF5-0FAAD89023CB}" destId="{3A414A97-8B71-4FEB-9270-67FE9889DF3A}" srcOrd="5" destOrd="0" presId="urn:microsoft.com/office/officeart/2005/8/layout/hProcess9"/>
    <dgm:cxn modelId="{73154E5F-D483-47F6-A87C-81884FC8BCF5}" type="presParOf" srcId="{510BF993-1C28-4E8A-8FF5-0FAAD89023CB}" destId="{5F5A41A7-88C1-4C42-B897-4844E7BE5569}" srcOrd="6" destOrd="0" presId="urn:microsoft.com/office/officeart/2005/8/layout/hProcess9"/>
    <dgm:cxn modelId="{7F99D743-6A18-4321-BBDB-4E374B5A6871}" type="presParOf" srcId="{510BF993-1C28-4E8A-8FF5-0FAAD89023CB}" destId="{23D900C1-5C32-4BCA-AF4A-37E88A061466}" srcOrd="7" destOrd="0" presId="urn:microsoft.com/office/officeart/2005/8/layout/hProcess9"/>
    <dgm:cxn modelId="{8BDD84E5-ADBD-4BB7-8796-C93B884B7517}" type="presParOf" srcId="{510BF993-1C28-4E8A-8FF5-0FAAD89023CB}" destId="{6C603416-C787-4310-BD47-B595985D536F}" srcOrd="8" destOrd="0" presId="urn:microsoft.com/office/officeart/2005/8/layout/hProcess9"/>
    <dgm:cxn modelId="{7494A468-EB8F-4AB2-9E26-A99456530B1D}" type="presParOf" srcId="{510BF993-1C28-4E8A-8FF5-0FAAD89023CB}" destId="{CE88804E-EE8F-4FCF-8D84-52D8CC975E22}" srcOrd="9" destOrd="0" presId="urn:microsoft.com/office/officeart/2005/8/layout/hProcess9"/>
    <dgm:cxn modelId="{560B095F-FB52-4D92-A254-A1830B453D1F}" type="presParOf" srcId="{510BF993-1C28-4E8A-8FF5-0FAAD89023CB}" destId="{250AC74C-07B0-42B7-B2B7-3B181D57261B}"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DCE9E-ED28-4C0A-BCD0-EA6EB62D9FCA}">
      <dsp:nvSpPr>
        <dsp:cNvPr id="0" name=""/>
        <dsp:cNvSpPr/>
      </dsp:nvSpPr>
      <dsp:spPr>
        <a:xfrm>
          <a:off x="631406" y="0"/>
          <a:ext cx="7155934" cy="3613774"/>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E5BF1D-DB05-4988-B2C2-F8BF49A2C88B}">
      <dsp:nvSpPr>
        <dsp:cNvPr id="0" name=""/>
        <dsp:cNvSpPr/>
      </dsp:nvSpPr>
      <dsp:spPr>
        <a:xfrm>
          <a:off x="2312" y="1084132"/>
          <a:ext cx="1346259" cy="14455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b-NO" sz="1200" kern="1200"/>
            <a:t>Definer domene og bruksområde</a:t>
          </a:r>
          <a:endParaRPr lang="en-US" sz="1200" kern="1200"/>
        </a:p>
      </dsp:txBody>
      <dsp:txXfrm>
        <a:off x="68031" y="1149851"/>
        <a:ext cx="1214821" cy="1314071"/>
      </dsp:txXfrm>
    </dsp:sp>
    <dsp:sp modelId="{A579B94F-56C9-49DD-9EDF-D2FF2327544A}">
      <dsp:nvSpPr>
        <dsp:cNvPr id="0" name=""/>
        <dsp:cNvSpPr/>
      </dsp:nvSpPr>
      <dsp:spPr>
        <a:xfrm>
          <a:off x="1415884" y="1084132"/>
          <a:ext cx="1346259" cy="14455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b-NO" sz="1200" kern="1200"/>
            <a:t>Gjenbruk eksisterende modeller</a:t>
          </a:r>
          <a:endParaRPr lang="en-US" sz="1200" kern="1200"/>
        </a:p>
      </dsp:txBody>
      <dsp:txXfrm>
        <a:off x="1481603" y="1149851"/>
        <a:ext cx="1214821" cy="1314071"/>
      </dsp:txXfrm>
    </dsp:sp>
    <dsp:sp modelId="{958F1F79-4452-4AB2-89B4-9818C52BFB4F}">
      <dsp:nvSpPr>
        <dsp:cNvPr id="0" name=""/>
        <dsp:cNvSpPr/>
      </dsp:nvSpPr>
      <dsp:spPr>
        <a:xfrm>
          <a:off x="2829457" y="1084132"/>
          <a:ext cx="1346259" cy="14455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b-NO" sz="1200" kern="1200"/>
            <a:t>Grunnleggende termer og klasser</a:t>
          </a:r>
          <a:endParaRPr lang="en-US" sz="1200" kern="1200"/>
        </a:p>
      </dsp:txBody>
      <dsp:txXfrm>
        <a:off x="2895176" y="1149851"/>
        <a:ext cx="1214821" cy="1314071"/>
      </dsp:txXfrm>
    </dsp:sp>
    <dsp:sp modelId="{5F5A41A7-88C1-4C42-B897-4844E7BE5569}">
      <dsp:nvSpPr>
        <dsp:cNvPr id="0" name=""/>
        <dsp:cNvSpPr/>
      </dsp:nvSpPr>
      <dsp:spPr>
        <a:xfrm>
          <a:off x="4243029" y="1084132"/>
          <a:ext cx="1346259" cy="14455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b-NO" sz="1200" kern="1200"/>
            <a:t>Attributter og relasjoner</a:t>
          </a:r>
          <a:endParaRPr lang="en-US" sz="1200" kern="1200"/>
        </a:p>
      </dsp:txBody>
      <dsp:txXfrm>
        <a:off x="4308748" y="1149851"/>
        <a:ext cx="1214821" cy="1314071"/>
      </dsp:txXfrm>
    </dsp:sp>
    <dsp:sp modelId="{6C603416-C787-4310-BD47-B595985D536F}">
      <dsp:nvSpPr>
        <dsp:cNvPr id="0" name=""/>
        <dsp:cNvSpPr/>
      </dsp:nvSpPr>
      <dsp:spPr>
        <a:xfrm>
          <a:off x="5656602" y="1084132"/>
          <a:ext cx="1346259" cy="14455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b-NO" sz="1200" kern="1200"/>
            <a:t>Restriksjoner og spesifiseringer</a:t>
          </a:r>
          <a:endParaRPr lang="en-US" sz="1200" kern="1200"/>
        </a:p>
      </dsp:txBody>
      <dsp:txXfrm>
        <a:off x="5722321" y="1149851"/>
        <a:ext cx="1214821" cy="1314071"/>
      </dsp:txXfrm>
    </dsp:sp>
    <dsp:sp modelId="{250AC74C-07B0-42B7-B2B7-3B181D57261B}">
      <dsp:nvSpPr>
        <dsp:cNvPr id="0" name=""/>
        <dsp:cNvSpPr/>
      </dsp:nvSpPr>
      <dsp:spPr>
        <a:xfrm>
          <a:off x="7070175" y="1084132"/>
          <a:ext cx="1346259" cy="14455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b-NO" sz="1200" kern="1200"/>
            <a:t>Test og valider med instanser</a:t>
          </a:r>
          <a:endParaRPr lang="en-US" sz="1200" kern="1200"/>
        </a:p>
      </dsp:txBody>
      <dsp:txXfrm>
        <a:off x="7135894" y="1149851"/>
        <a:ext cx="1214821" cy="131407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F8D5E-3869-4323-8597-5CB9EA07B8A7}" type="datetimeFigureOut">
              <a:rPr lang="en-US" smtClean="0"/>
              <a:t>9/27/2023</a:t>
            </a:fld>
            <a:endParaRPr lang="en-US"/>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BCE74-AE94-4298-8683-1439582F90AB}" type="slidenum">
              <a:rPr lang="en-US" smtClean="0"/>
              <a:t>‹#›</a:t>
            </a:fld>
            <a:endParaRPr lang="en-US"/>
          </a:p>
        </p:txBody>
      </p:sp>
    </p:spTree>
    <p:extLst>
      <p:ext uri="{BB962C8B-B14F-4D97-AF65-F5344CB8AC3E}">
        <p14:creationId xmlns:p14="http://schemas.microsoft.com/office/powerpoint/2010/main" val="599427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Liker å starte med</a:t>
            </a:r>
            <a:r>
              <a:rPr lang="nb-NO" baseline="0"/>
              <a:t> den ubehagelige sannheten for oss som jobber med datamodeller. Det finnes en virkelig verden der ute, det er ikke det vi har i datamaskinene som er virkeligheten. Vår jobb er å lage best mulig digital representasjon av de virkelige vegene, skilt, </a:t>
            </a:r>
            <a:r>
              <a:rPr lang="nb-NO" baseline="0" err="1"/>
              <a:t>tunneller</a:t>
            </a:r>
            <a:r>
              <a:rPr lang="nb-NO" baseline="0"/>
              <a:t>, rekkverk, kummer osv.</a:t>
            </a:r>
            <a:endParaRPr lang="nb-NO"/>
          </a:p>
        </p:txBody>
      </p:sp>
      <p:sp>
        <p:nvSpPr>
          <p:cNvPr id="4" name="Plassholder for lysbilde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E0A8F8-DE54-4687-87A5-A2C4E405A829}"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385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r>
              <a:rPr lang="it-IT" sz="1800" b="0" i="0" u="none" strike="noStrike" baseline="0">
                <a:latin typeface="Calibri" panose="020F0502020204030204" pitchFamily="34" charset="0"/>
              </a:rPr>
              <a:t>ISO/IEC 2382:2015 (ISO/IEC JTC 1,</a:t>
            </a:r>
          </a:p>
          <a:p>
            <a:pPr algn="l"/>
            <a:r>
              <a:rPr lang="en-US" sz="1800" b="0" i="0" u="none" strike="noStrike" baseline="0">
                <a:latin typeface="Calibri" panose="020F0502020204030204" pitchFamily="34" charset="0"/>
              </a:rPr>
              <a:t>2015) has defined interoperability as </a:t>
            </a:r>
            <a:r>
              <a:rPr lang="en-US" sz="1800" b="0" i="1" u="none" strike="noStrike" baseline="0">
                <a:latin typeface="Calibri-Italic"/>
              </a:rPr>
              <a:t>“capability to communicate, execute programs, or transfer</a:t>
            </a:r>
          </a:p>
          <a:p>
            <a:pPr algn="l"/>
            <a:r>
              <a:rPr lang="en-US" sz="1800" b="0" i="1" u="none" strike="noStrike" baseline="0">
                <a:latin typeface="Calibri-Italic"/>
              </a:rPr>
              <a:t>data among various functional units in a manner that requires the user to have little or no</a:t>
            </a:r>
          </a:p>
          <a:p>
            <a:pPr algn="l"/>
            <a:r>
              <a:rPr lang="en-US" sz="1800" b="0" i="1" u="none" strike="noStrike" baseline="0">
                <a:latin typeface="Calibri-Italic"/>
              </a:rPr>
              <a:t>knowledge of the unique characteristics of those units”</a:t>
            </a:r>
            <a:r>
              <a:rPr lang="en-US" sz="1800" b="0" i="0" u="none" strike="noStrike" baseline="0">
                <a:latin typeface="Calibri" panose="020F0502020204030204" pitchFamily="34" charset="0"/>
              </a:rPr>
              <a:t>.</a:t>
            </a:r>
          </a:p>
          <a:p>
            <a:pPr algn="l"/>
            <a:endParaRPr lang="en-US" sz="1800" b="0" i="0" u="none" strike="noStrike" baseline="0">
              <a:latin typeface="Calibri" panose="020F0502020204030204" pitchFamily="34" charset="0"/>
            </a:endParaRPr>
          </a:p>
          <a:p>
            <a:pPr algn="l"/>
            <a:r>
              <a:rPr lang="en-US" sz="1800" b="0" i="0" u="none" strike="noStrike" baseline="0">
                <a:latin typeface="Calibri" panose="020F0502020204030204" pitchFamily="34" charset="0"/>
              </a:rPr>
              <a:t>The levels of conceptual interoperability has been discussed by many researchers, ranging from no interoperability to full conceptual interoperability. The four core levels are… Additional levels for dynamic and conceptual </a:t>
            </a:r>
            <a:endParaRPr lang="nb-NO"/>
          </a:p>
        </p:txBody>
      </p:sp>
      <p:sp>
        <p:nvSpPr>
          <p:cNvPr id="4" name="Plassholder for lysbildenummer 3"/>
          <p:cNvSpPr>
            <a:spLocks noGrp="1"/>
          </p:cNvSpPr>
          <p:nvPr>
            <p:ph type="sldNum" sz="quarter" idx="5"/>
          </p:nvPr>
        </p:nvSpPr>
        <p:spPr/>
        <p:txBody>
          <a:bodyPr/>
          <a:lstStyle/>
          <a:p>
            <a:fld id="{DE83193F-28C5-4149-BBB3-750E8B0C62FA}" type="slidenum">
              <a:rPr lang="en-ZA" smtClean="0"/>
              <a:t>32</a:t>
            </a:fld>
            <a:endParaRPr lang="en-ZA"/>
          </a:p>
        </p:txBody>
      </p:sp>
    </p:spTree>
    <p:extLst>
      <p:ext uri="{BB962C8B-B14F-4D97-AF65-F5344CB8AC3E}">
        <p14:creationId xmlns:p14="http://schemas.microsoft.com/office/powerpoint/2010/main" val="3779113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10"/>
          </p:nvPr>
        </p:nvSpPr>
        <p:spPr/>
        <p:txBody>
          <a:bodyPr/>
          <a:lstStyle/>
          <a:p>
            <a:fld id="{16C1C5DC-F60A-EC4F-9D31-9B465CF73120}" type="slidenum">
              <a:rPr lang="en-US" smtClean="0"/>
              <a:pPr/>
              <a:t>5</a:t>
            </a:fld>
            <a:endParaRPr lang="en-US"/>
          </a:p>
        </p:txBody>
      </p:sp>
    </p:spTree>
    <p:extLst>
      <p:ext uri="{BB962C8B-B14F-4D97-AF65-F5344CB8AC3E}">
        <p14:creationId xmlns:p14="http://schemas.microsoft.com/office/powerpoint/2010/main" val="385586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D9EEA5-D1D0-406A-9FC5-D9B3A5E9ABE6}"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519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hierarchy of Data, Information, Knowledge and Wisdom has been described as a pyramid, where data is at the lower level, followed by information and knowledge, and wisdom at the pinnacle. Each level of the hierarchy, starting from the top, relies on the level below: wisdom is gained from knowledge; knowledge is gained from information; information is gained from data.</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Data are simple symbols. For example, the numbers «90» or «2».</a:t>
            </a:r>
          </a:p>
          <a:p>
            <a:r>
              <a:rPr lang="en-US" sz="1200" kern="1200">
                <a:solidFill>
                  <a:schemeClr val="tx1"/>
                </a:solidFill>
                <a:effectLst/>
                <a:latin typeface="+mn-lt"/>
                <a:ea typeface="+mn-ea"/>
                <a:cs typeface="+mn-cs"/>
              </a:rPr>
              <a:t>Information is data put into context, where it has a meaning. For example, the speed limit 90 km/h or outdoors temperature 2 degrees </a:t>
            </a:r>
            <a:r>
              <a:rPr lang="en-US" sz="1200" kern="1200" err="1">
                <a:solidFill>
                  <a:schemeClr val="tx1"/>
                </a:solidFill>
                <a:effectLst/>
                <a:latin typeface="+mn-lt"/>
                <a:ea typeface="+mn-ea"/>
                <a:cs typeface="+mn-cs"/>
              </a:rPr>
              <a:t>Celcius</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Knowledge is gained by combining information. For example, a vehicle can know that it is allowed to drive at 90 km/h according to the speed limit, but also that it should reduce the speed due to possible challenging conditions because the outdoors temperature is 2 degrees.</a:t>
            </a:r>
          </a:p>
          <a:p>
            <a:r>
              <a:rPr lang="en-US" sz="1200" kern="1200">
                <a:solidFill>
                  <a:schemeClr val="tx1"/>
                </a:solidFill>
                <a:effectLst/>
                <a:latin typeface="+mn-lt"/>
                <a:ea typeface="+mn-ea"/>
                <a:cs typeface="+mn-cs"/>
              </a:rPr>
              <a:t>The final level, wisdom, has been described as a purely human state. With wisdom, we are able to plan for the future and apply knowledge to new situations.</a:t>
            </a:r>
          </a:p>
          <a:p>
            <a:r>
              <a:rPr lang="en-US" sz="1200" kern="1200">
                <a:solidFill>
                  <a:schemeClr val="tx1"/>
                </a:solidFill>
                <a:effectLst/>
                <a:latin typeface="+mn-lt"/>
                <a:ea typeface="+mn-ea"/>
                <a:cs typeface="+mn-cs"/>
              </a:rPr>
              <a: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12</a:t>
            </a:fld>
            <a:endParaRPr lang="nb-NO"/>
          </a:p>
        </p:txBody>
      </p:sp>
    </p:spTree>
    <p:extLst>
      <p:ext uri="{BB962C8B-B14F-4D97-AF65-F5344CB8AC3E}">
        <p14:creationId xmlns:p14="http://schemas.microsoft.com/office/powerpoint/2010/main" val="224339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Liker å starte med</a:t>
            </a:r>
            <a:r>
              <a:rPr lang="nb-NO" baseline="0"/>
              <a:t> den ubehagelige sannheten for oss som jobber med datamodeller. Det finnes en virkelig verden der ute, det er ikke det vi har i datamaskinene som er virkeligheten. Vår jobb er å lage best mulig digital representasjon av de virkelige vegene, skilt, </a:t>
            </a:r>
            <a:r>
              <a:rPr lang="nb-NO" baseline="0" err="1"/>
              <a:t>tunneller</a:t>
            </a:r>
            <a:r>
              <a:rPr lang="nb-NO" baseline="0"/>
              <a:t>, rekkverk, kummer osv.</a:t>
            </a:r>
            <a:endParaRPr lang="nb-NO"/>
          </a:p>
        </p:txBody>
      </p:sp>
      <p:sp>
        <p:nvSpPr>
          <p:cNvPr id="4" name="Plassholder for lysbilde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E0A8F8-DE54-4687-87A5-A2C4E405A829}"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86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err="1"/>
              <a:t>When</a:t>
            </a:r>
            <a:r>
              <a:rPr lang="nb-NO"/>
              <a:t> </a:t>
            </a:r>
            <a:r>
              <a:rPr lang="nb-NO" err="1"/>
              <a:t>working</a:t>
            </a:r>
            <a:r>
              <a:rPr lang="nb-NO"/>
              <a:t> </a:t>
            </a:r>
            <a:r>
              <a:rPr lang="nb-NO" err="1"/>
              <a:t>with</a:t>
            </a:r>
            <a:r>
              <a:rPr lang="nb-NO"/>
              <a:t> data and </a:t>
            </a:r>
            <a:r>
              <a:rPr lang="nb-NO" err="1"/>
              <a:t>information</a:t>
            </a:r>
            <a:r>
              <a:rPr lang="nb-NO"/>
              <a:t>, </a:t>
            </a:r>
            <a:r>
              <a:rPr lang="nb-NO" err="1"/>
              <a:t>this</a:t>
            </a:r>
            <a:r>
              <a:rPr lang="nb-NO"/>
              <a:t> is </a:t>
            </a:r>
            <a:r>
              <a:rPr lang="nb-NO" err="1"/>
              <a:t>where</a:t>
            </a:r>
            <a:r>
              <a:rPr lang="nb-NO"/>
              <a:t> </a:t>
            </a:r>
            <a:r>
              <a:rPr lang="nb-NO" err="1"/>
              <a:t>we</a:t>
            </a:r>
            <a:r>
              <a:rPr lang="nb-NO"/>
              <a:t> start. </a:t>
            </a:r>
            <a:r>
              <a:rPr lang="nb-NO" err="1"/>
              <a:t>There</a:t>
            </a:r>
            <a:r>
              <a:rPr lang="nb-NO"/>
              <a:t> is a real </a:t>
            </a:r>
            <a:r>
              <a:rPr lang="nb-NO" err="1"/>
              <a:t>world</a:t>
            </a:r>
            <a:r>
              <a:rPr lang="nb-NO"/>
              <a:t> </a:t>
            </a:r>
            <a:r>
              <a:rPr lang="nb-NO" err="1"/>
              <a:t>out</a:t>
            </a:r>
            <a:r>
              <a:rPr lang="nb-NO"/>
              <a:t> </a:t>
            </a:r>
            <a:r>
              <a:rPr lang="nb-NO" err="1"/>
              <a:t>there</a:t>
            </a:r>
            <a:r>
              <a:rPr lang="nb-NO"/>
              <a:t>, and </a:t>
            </a:r>
            <a:r>
              <a:rPr lang="nb-NO" err="1"/>
              <a:t>we</a:t>
            </a:r>
            <a:r>
              <a:rPr lang="nb-NO"/>
              <a:t> </a:t>
            </a:r>
            <a:r>
              <a:rPr lang="nb-NO" err="1"/>
              <a:t>want</a:t>
            </a:r>
            <a:r>
              <a:rPr lang="nb-NO"/>
              <a:t> to </a:t>
            </a:r>
            <a:r>
              <a:rPr lang="nb-NO" err="1"/>
              <a:t>represent</a:t>
            </a:r>
            <a:r>
              <a:rPr lang="nb-NO"/>
              <a:t> it </a:t>
            </a:r>
            <a:r>
              <a:rPr lang="nb-NO" err="1"/>
              <a:t>digitally</a:t>
            </a:r>
            <a:r>
              <a:rPr lang="nb-NO"/>
              <a:t> in a </a:t>
            </a:r>
            <a:r>
              <a:rPr lang="nb-NO" err="1"/>
              <a:t>way</a:t>
            </a:r>
            <a:r>
              <a:rPr lang="nb-NO"/>
              <a:t> </a:t>
            </a:r>
            <a:r>
              <a:rPr lang="nb-NO" err="1"/>
              <a:t>that</a:t>
            </a:r>
            <a:r>
              <a:rPr lang="nb-NO"/>
              <a:t> is </a:t>
            </a:r>
            <a:r>
              <a:rPr lang="nb-NO" err="1"/>
              <a:t>fit</a:t>
            </a:r>
            <a:r>
              <a:rPr lang="nb-NO"/>
              <a:t> for </a:t>
            </a:r>
            <a:r>
              <a:rPr lang="nb-NO" err="1"/>
              <a:t>our</a:t>
            </a:r>
            <a:r>
              <a:rPr lang="nb-NO"/>
              <a:t> purpose, for </a:t>
            </a:r>
            <a:r>
              <a:rPr lang="nb-NO" err="1"/>
              <a:t>example</a:t>
            </a:r>
            <a:r>
              <a:rPr lang="nb-NO"/>
              <a:t> in a </a:t>
            </a:r>
            <a:r>
              <a:rPr lang="nb-NO" err="1"/>
              <a:t>map</a:t>
            </a:r>
            <a:r>
              <a:rPr lang="nb-NO"/>
              <a:t>. </a:t>
            </a:r>
          </a:p>
          <a:p>
            <a:pPr marL="0" marR="0" indent="0" algn="l" defTabSz="914400" rtl="0" eaLnBrk="1" fontAlgn="auto" latinLnBrk="0" hangingPunct="1">
              <a:lnSpc>
                <a:spcPct val="100000"/>
              </a:lnSpc>
              <a:spcBef>
                <a:spcPts val="0"/>
              </a:spcBef>
              <a:spcAft>
                <a:spcPts val="0"/>
              </a:spcAft>
              <a:buClrTx/>
              <a:buSzTx/>
              <a:buFontTx/>
              <a:buNone/>
              <a:tabLst/>
              <a:defRPr/>
            </a:pPr>
            <a:endParaRPr lang="nb-NO"/>
          </a:p>
          <a:p>
            <a:pPr marL="0" marR="0" indent="0" algn="l" defTabSz="914400" rtl="0" eaLnBrk="1" fontAlgn="auto" latinLnBrk="0" hangingPunct="1">
              <a:lnSpc>
                <a:spcPct val="100000"/>
              </a:lnSpc>
              <a:spcBef>
                <a:spcPts val="0"/>
              </a:spcBef>
              <a:spcAft>
                <a:spcPts val="0"/>
              </a:spcAft>
              <a:buClrTx/>
              <a:buSzTx/>
              <a:buFontTx/>
              <a:buNone/>
              <a:tabLst/>
              <a:defRPr/>
            </a:pPr>
            <a:r>
              <a:rPr lang="nb-NO"/>
              <a:t>In order to do so, </a:t>
            </a:r>
            <a:r>
              <a:rPr lang="nb-NO" err="1"/>
              <a:t>we</a:t>
            </a:r>
            <a:r>
              <a:rPr lang="nb-NO"/>
              <a:t> </a:t>
            </a:r>
            <a:r>
              <a:rPr lang="nb-NO" err="1"/>
              <a:t>need</a:t>
            </a:r>
            <a:r>
              <a:rPr lang="nb-NO"/>
              <a:t> to </a:t>
            </a:r>
            <a:r>
              <a:rPr lang="nb-NO" err="1"/>
              <a:t>define</a:t>
            </a:r>
            <a:r>
              <a:rPr lang="nb-NO"/>
              <a:t> </a:t>
            </a:r>
            <a:r>
              <a:rPr lang="nb-NO" err="1"/>
              <a:t>what</a:t>
            </a:r>
            <a:r>
              <a:rPr lang="nb-NO"/>
              <a:t> part of the real </a:t>
            </a:r>
            <a:r>
              <a:rPr lang="nb-NO" err="1"/>
              <a:t>world</a:t>
            </a:r>
            <a:r>
              <a:rPr lang="nb-NO"/>
              <a:t> </a:t>
            </a:r>
            <a:r>
              <a:rPr lang="nb-NO" err="1"/>
              <a:t>we</a:t>
            </a:r>
            <a:r>
              <a:rPr lang="nb-NO"/>
              <a:t> </a:t>
            </a:r>
            <a:r>
              <a:rPr lang="nb-NO" err="1"/>
              <a:t>are</a:t>
            </a:r>
            <a:r>
              <a:rPr lang="nb-NO"/>
              <a:t> </a:t>
            </a:r>
            <a:r>
              <a:rPr lang="nb-NO" err="1"/>
              <a:t>interessted</a:t>
            </a:r>
            <a:r>
              <a:rPr lang="nb-NO"/>
              <a:t> in (</a:t>
            </a:r>
            <a:r>
              <a:rPr lang="nb-NO" err="1"/>
              <a:t>UoD</a:t>
            </a:r>
            <a:r>
              <a:rPr lang="nb-NO"/>
              <a:t>), and in </a:t>
            </a:r>
            <a:r>
              <a:rPr lang="nb-NO" err="1"/>
              <a:t>what</a:t>
            </a:r>
            <a:r>
              <a:rPr lang="nb-NO"/>
              <a:t> </a:t>
            </a:r>
            <a:r>
              <a:rPr lang="nb-NO" err="1"/>
              <a:t>context</a:t>
            </a:r>
            <a:r>
              <a:rPr lang="nb-NO"/>
              <a:t> </a:t>
            </a:r>
            <a:r>
              <a:rPr lang="nb-NO" err="1"/>
              <a:t>we</a:t>
            </a:r>
            <a:r>
              <a:rPr lang="nb-NO"/>
              <a:t> </a:t>
            </a:r>
            <a:r>
              <a:rPr lang="nb-NO" err="1"/>
              <a:t>are</a:t>
            </a:r>
            <a:r>
              <a:rPr lang="nb-NO"/>
              <a:t> </a:t>
            </a:r>
            <a:r>
              <a:rPr lang="nb-NO" err="1"/>
              <a:t>studying</a:t>
            </a:r>
            <a:r>
              <a:rPr lang="nb-NO"/>
              <a:t> </a:t>
            </a:r>
            <a:r>
              <a:rPr lang="nb-NO" err="1"/>
              <a:t>this</a:t>
            </a:r>
            <a:r>
              <a:rPr lang="nb-NO"/>
              <a:t> </a:t>
            </a:r>
            <a:r>
              <a:rPr lang="nb-NO" err="1"/>
              <a:t>UoD</a:t>
            </a:r>
            <a:r>
              <a:rPr lang="nb-NO"/>
              <a:t>. In </a:t>
            </a:r>
            <a:r>
              <a:rPr lang="nb-NO" err="1"/>
              <a:t>that</a:t>
            </a:r>
            <a:r>
              <a:rPr lang="nb-NO"/>
              <a:t> </a:t>
            </a:r>
            <a:r>
              <a:rPr lang="nb-NO" err="1"/>
              <a:t>context</a:t>
            </a:r>
            <a:r>
              <a:rPr lang="nb-NO"/>
              <a:t>, </a:t>
            </a:r>
            <a:r>
              <a:rPr lang="nb-NO" err="1"/>
              <a:t>we</a:t>
            </a:r>
            <a:r>
              <a:rPr lang="nb-NO"/>
              <a:t> </a:t>
            </a:r>
            <a:r>
              <a:rPr lang="nb-NO" err="1"/>
              <a:t>define</a:t>
            </a:r>
            <a:r>
              <a:rPr lang="nb-NO"/>
              <a:t> a </a:t>
            </a:r>
            <a:r>
              <a:rPr lang="nb-NO" err="1"/>
              <a:t>conceptual</a:t>
            </a:r>
            <a:r>
              <a:rPr lang="nb-NO"/>
              <a:t> </a:t>
            </a:r>
            <a:r>
              <a:rPr lang="nb-NO" err="1"/>
              <a:t>model</a:t>
            </a:r>
            <a:r>
              <a:rPr lang="nb-NO"/>
              <a:t> </a:t>
            </a:r>
            <a:r>
              <a:rPr lang="nb-NO" err="1"/>
              <a:t>that</a:t>
            </a:r>
            <a:r>
              <a:rPr lang="nb-NO"/>
              <a:t> </a:t>
            </a:r>
            <a:r>
              <a:rPr lang="nb-NO" err="1"/>
              <a:t>defines</a:t>
            </a:r>
            <a:r>
              <a:rPr lang="nb-NO"/>
              <a:t> the digital </a:t>
            </a:r>
            <a:r>
              <a:rPr lang="nb-NO" err="1"/>
              <a:t>representation</a:t>
            </a:r>
            <a:r>
              <a:rPr lang="nb-NO"/>
              <a:t>, and </a:t>
            </a:r>
            <a:r>
              <a:rPr lang="nb-NO" err="1"/>
              <a:t>create</a:t>
            </a:r>
            <a:r>
              <a:rPr lang="nb-NO"/>
              <a:t> data </a:t>
            </a:r>
            <a:r>
              <a:rPr lang="nb-NO" err="1"/>
              <a:t>according</a:t>
            </a:r>
            <a:r>
              <a:rPr lang="nb-NO"/>
              <a:t> to </a:t>
            </a:r>
            <a:r>
              <a:rPr lang="nb-NO" err="1"/>
              <a:t>that</a:t>
            </a:r>
            <a:r>
              <a:rPr lang="nb-NO"/>
              <a:t> </a:t>
            </a:r>
            <a:r>
              <a:rPr lang="nb-NO" err="1"/>
              <a:t>model</a:t>
            </a:r>
            <a:r>
              <a:rPr lang="nb-NO"/>
              <a:t>. For </a:t>
            </a:r>
            <a:r>
              <a:rPr lang="nb-NO" err="1"/>
              <a:t>example</a:t>
            </a:r>
            <a:r>
              <a:rPr lang="nb-NO"/>
              <a:t>, </a:t>
            </a:r>
            <a:r>
              <a:rPr lang="nb-NO" err="1"/>
              <a:t>we</a:t>
            </a:r>
            <a:r>
              <a:rPr lang="nb-NO"/>
              <a:t> </a:t>
            </a:r>
            <a:r>
              <a:rPr lang="nb-NO" err="1"/>
              <a:t>define</a:t>
            </a:r>
            <a:r>
              <a:rPr lang="nb-NO"/>
              <a:t> the </a:t>
            </a:r>
            <a:r>
              <a:rPr lang="nb-NO" err="1"/>
              <a:t>class</a:t>
            </a:r>
            <a:r>
              <a:rPr lang="nb-NO"/>
              <a:t> Road, and </a:t>
            </a:r>
            <a:r>
              <a:rPr lang="nb-NO" err="1"/>
              <a:t>represent</a:t>
            </a:r>
            <a:r>
              <a:rPr lang="nb-NO"/>
              <a:t> the </a:t>
            </a:r>
            <a:r>
              <a:rPr lang="nb-NO" err="1"/>
              <a:t>roads</a:t>
            </a:r>
            <a:r>
              <a:rPr lang="nb-NO"/>
              <a:t> in the </a:t>
            </a:r>
            <a:r>
              <a:rPr lang="nb-NO" err="1"/>
              <a:t>picture</a:t>
            </a:r>
            <a:r>
              <a:rPr lang="nb-NO"/>
              <a:t> as </a:t>
            </a:r>
            <a:r>
              <a:rPr lang="nb-NO" err="1"/>
              <a:t>objects</a:t>
            </a:r>
            <a:r>
              <a:rPr lang="nb-NO"/>
              <a:t> </a:t>
            </a:r>
            <a:r>
              <a:rPr lang="nb-NO" err="1"/>
              <a:t>with</a:t>
            </a:r>
            <a:r>
              <a:rPr lang="nb-NO"/>
              <a:t> polygon </a:t>
            </a:r>
            <a:r>
              <a:rPr lang="nb-NO" err="1"/>
              <a:t>geometry</a:t>
            </a:r>
            <a:r>
              <a:rPr lang="nb-NO"/>
              <a:t>. And the same </a:t>
            </a:r>
            <a:r>
              <a:rPr lang="nb-NO" err="1"/>
              <a:t>with</a:t>
            </a:r>
            <a:r>
              <a:rPr lang="nb-NO"/>
              <a:t> the poles, </a:t>
            </a:r>
            <a:r>
              <a:rPr lang="nb-NO" err="1"/>
              <a:t>fences</a:t>
            </a:r>
            <a:r>
              <a:rPr lang="nb-NO"/>
              <a:t>, </a:t>
            </a:r>
            <a:r>
              <a:rPr lang="nb-NO" err="1"/>
              <a:t>buildings</a:t>
            </a:r>
            <a:r>
              <a:rPr lang="nb-NO"/>
              <a:t> and so on. </a:t>
            </a:r>
          </a:p>
          <a:p>
            <a:pPr marL="0" marR="0" indent="0" algn="l" defTabSz="914400" rtl="0" eaLnBrk="1" fontAlgn="auto" latinLnBrk="0" hangingPunct="1">
              <a:lnSpc>
                <a:spcPct val="100000"/>
              </a:lnSpc>
              <a:spcBef>
                <a:spcPts val="0"/>
              </a:spcBef>
              <a:spcAft>
                <a:spcPts val="0"/>
              </a:spcAft>
              <a:buClrTx/>
              <a:buSzTx/>
              <a:buFontTx/>
              <a:buNone/>
              <a:tabLst/>
              <a:defRPr/>
            </a:pPr>
            <a:r>
              <a:rPr lang="nb-NO" err="1"/>
              <a:t>But</a:t>
            </a:r>
            <a:r>
              <a:rPr lang="nb-NO"/>
              <a:t> for </a:t>
            </a:r>
            <a:r>
              <a:rPr lang="nb-NO" err="1"/>
              <a:t>some</a:t>
            </a:r>
            <a:r>
              <a:rPr lang="nb-NO"/>
              <a:t> </a:t>
            </a:r>
            <a:r>
              <a:rPr lang="nb-NO" err="1"/>
              <a:t>other</a:t>
            </a:r>
            <a:r>
              <a:rPr lang="nb-NO"/>
              <a:t> </a:t>
            </a:r>
            <a:r>
              <a:rPr lang="nb-NO" err="1"/>
              <a:t>context</a:t>
            </a:r>
            <a:r>
              <a:rPr lang="nb-NO"/>
              <a:t>, </a:t>
            </a:r>
            <a:r>
              <a:rPr lang="nb-NO" err="1"/>
              <a:t>we</a:t>
            </a:r>
            <a:r>
              <a:rPr lang="nb-NO"/>
              <a:t> </a:t>
            </a:r>
            <a:r>
              <a:rPr lang="nb-NO" err="1"/>
              <a:t>may</a:t>
            </a:r>
            <a:r>
              <a:rPr lang="nb-NO"/>
              <a:t> </a:t>
            </a:r>
            <a:r>
              <a:rPr lang="nb-NO" err="1"/>
              <a:t>need</a:t>
            </a:r>
            <a:r>
              <a:rPr lang="nb-NO"/>
              <a:t> a different </a:t>
            </a:r>
            <a:r>
              <a:rPr lang="nb-NO" err="1"/>
              <a:t>conceptual</a:t>
            </a:r>
            <a:r>
              <a:rPr lang="nb-NO"/>
              <a:t> </a:t>
            </a:r>
            <a:r>
              <a:rPr lang="nb-NO" err="1"/>
              <a:t>model</a:t>
            </a:r>
            <a:r>
              <a:rPr lang="nb-NO"/>
              <a:t> of the same </a:t>
            </a:r>
            <a:r>
              <a:rPr lang="nb-NO" err="1"/>
              <a:t>UoD</a:t>
            </a:r>
            <a:r>
              <a:rPr lang="nb-NO"/>
              <a:t>, or of a </a:t>
            </a:r>
            <a:r>
              <a:rPr lang="nb-NO" err="1"/>
              <a:t>similar</a:t>
            </a:r>
            <a:r>
              <a:rPr lang="nb-NO"/>
              <a:t> </a:t>
            </a:r>
            <a:r>
              <a:rPr lang="nb-NO" err="1"/>
              <a:t>but</a:t>
            </a:r>
            <a:r>
              <a:rPr lang="nb-NO"/>
              <a:t> not </a:t>
            </a:r>
            <a:r>
              <a:rPr lang="nb-NO" err="1"/>
              <a:t>identical</a:t>
            </a:r>
            <a:r>
              <a:rPr lang="nb-NO"/>
              <a:t> </a:t>
            </a:r>
            <a:r>
              <a:rPr lang="nb-NO" err="1"/>
              <a:t>UoD</a:t>
            </a:r>
            <a:r>
              <a:rPr lang="nb-NO"/>
              <a:t>. </a:t>
            </a:r>
            <a:r>
              <a:rPr lang="nb-NO" err="1"/>
              <a:t>Therefore</a:t>
            </a:r>
            <a:r>
              <a:rPr lang="nb-NO"/>
              <a:t>, </a:t>
            </a:r>
            <a:r>
              <a:rPr lang="nb-NO" err="1"/>
              <a:t>we</a:t>
            </a:r>
            <a:r>
              <a:rPr lang="nb-NO"/>
              <a:t> end up </a:t>
            </a:r>
            <a:r>
              <a:rPr lang="nb-NO" err="1"/>
              <a:t>with</a:t>
            </a:r>
            <a:r>
              <a:rPr lang="nb-NO"/>
              <a:t> </a:t>
            </a:r>
            <a:r>
              <a:rPr lang="nb-NO" err="1"/>
              <a:t>several</a:t>
            </a:r>
            <a:r>
              <a:rPr lang="nb-NO"/>
              <a:t> </a:t>
            </a:r>
            <a:r>
              <a:rPr lang="nb-NO" err="1"/>
              <a:t>conceptual</a:t>
            </a:r>
            <a:r>
              <a:rPr lang="nb-NO"/>
              <a:t> </a:t>
            </a:r>
            <a:r>
              <a:rPr lang="nb-NO" err="1"/>
              <a:t>models</a:t>
            </a:r>
            <a:r>
              <a:rPr lang="nb-NO"/>
              <a:t> and </a:t>
            </a:r>
            <a:r>
              <a:rPr lang="nb-NO" err="1"/>
              <a:t>several</a:t>
            </a:r>
            <a:r>
              <a:rPr lang="nb-NO"/>
              <a:t> data </a:t>
            </a:r>
            <a:r>
              <a:rPr lang="nb-NO" err="1"/>
              <a:t>sets</a:t>
            </a:r>
            <a:r>
              <a:rPr lang="nb-NO"/>
              <a:t>, </a:t>
            </a:r>
            <a:r>
              <a:rPr lang="nb-NO" err="1"/>
              <a:t>fit</a:t>
            </a:r>
            <a:r>
              <a:rPr lang="nb-NO"/>
              <a:t> for different </a:t>
            </a:r>
            <a:r>
              <a:rPr lang="nb-NO" err="1"/>
              <a:t>contexts</a:t>
            </a:r>
            <a:r>
              <a:rPr lang="nb-NO"/>
              <a:t>, and </a:t>
            </a:r>
            <a:r>
              <a:rPr lang="nb-NO" err="1"/>
              <a:t>representing</a:t>
            </a:r>
            <a:r>
              <a:rPr lang="nb-NO"/>
              <a:t> different </a:t>
            </a:r>
            <a:r>
              <a:rPr lang="nb-NO" err="1"/>
              <a:t>UoD</a:t>
            </a:r>
            <a:r>
              <a:rPr lang="nb-NO"/>
              <a:t>. In </a:t>
            </a:r>
            <a:r>
              <a:rPr lang="nb-NO" err="1"/>
              <a:t>other</a:t>
            </a:r>
            <a:r>
              <a:rPr lang="nb-NO"/>
              <a:t> </a:t>
            </a:r>
            <a:r>
              <a:rPr lang="nb-NO" err="1"/>
              <a:t>words</a:t>
            </a:r>
            <a:r>
              <a:rPr lang="nb-NO"/>
              <a:t>: </a:t>
            </a:r>
            <a:r>
              <a:rPr lang="nb-NO" err="1"/>
              <a:t>several</a:t>
            </a:r>
            <a:r>
              <a:rPr lang="nb-NO"/>
              <a:t> digital </a:t>
            </a:r>
            <a:r>
              <a:rPr lang="nb-NO" err="1"/>
              <a:t>twins</a:t>
            </a:r>
            <a:r>
              <a:rPr lang="nb-NO"/>
              <a:t>.</a:t>
            </a:r>
          </a:p>
          <a:p>
            <a:endParaRPr lang="nb-NO"/>
          </a:p>
        </p:txBody>
      </p:sp>
      <p:sp>
        <p:nvSpPr>
          <p:cNvPr id="4" name="Plassholder for lysbildenummer 3"/>
          <p:cNvSpPr>
            <a:spLocks noGrp="1"/>
          </p:cNvSpPr>
          <p:nvPr>
            <p:ph type="sldNum" sz="quarter" idx="10"/>
          </p:nvPr>
        </p:nvSpPr>
        <p:spPr/>
        <p:txBody>
          <a:bodyPr/>
          <a:lstStyle/>
          <a:p>
            <a:fld id="{DFE0A8F8-DE54-4687-87A5-A2C4E405A829}" type="slidenum">
              <a:rPr lang="nb-NO" smtClean="0"/>
              <a:t>17</a:t>
            </a:fld>
            <a:endParaRPr lang="nb-NO"/>
          </a:p>
        </p:txBody>
      </p:sp>
    </p:spTree>
    <p:extLst>
      <p:ext uri="{BB962C8B-B14F-4D97-AF65-F5344CB8AC3E}">
        <p14:creationId xmlns:p14="http://schemas.microsoft.com/office/powerpoint/2010/main" val="3613843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CD9EEA5-D1D0-406A-9FC5-D9B3A5E9ABE6}" type="slidenum">
              <a:rPr lang="nb-NO" smtClean="0"/>
              <a:t>22</a:t>
            </a:fld>
            <a:endParaRPr lang="nb-NO"/>
          </a:p>
        </p:txBody>
      </p:sp>
    </p:spTree>
    <p:extLst>
      <p:ext uri="{BB962C8B-B14F-4D97-AF65-F5344CB8AC3E}">
        <p14:creationId xmlns:p14="http://schemas.microsoft.com/office/powerpoint/2010/main" val="3243814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CD9EEA5-D1D0-406A-9FC5-D9B3A5E9ABE6}" type="slidenum">
              <a:rPr lang="nb-NO" smtClean="0"/>
              <a:t>23</a:t>
            </a:fld>
            <a:endParaRPr lang="nb-NO"/>
          </a:p>
        </p:txBody>
      </p:sp>
    </p:spTree>
    <p:extLst>
      <p:ext uri="{BB962C8B-B14F-4D97-AF65-F5344CB8AC3E}">
        <p14:creationId xmlns:p14="http://schemas.microsoft.com/office/powerpoint/2010/main" val="418267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CD9EEA5-D1D0-406A-9FC5-D9B3A5E9ABE6}" type="slidenum">
              <a:rPr lang="nb-NO" smtClean="0"/>
              <a:t>24</a:t>
            </a:fld>
            <a:endParaRPr lang="nb-NO"/>
          </a:p>
        </p:txBody>
      </p:sp>
    </p:spTree>
    <p:extLst>
      <p:ext uri="{BB962C8B-B14F-4D97-AF65-F5344CB8AC3E}">
        <p14:creationId xmlns:p14="http://schemas.microsoft.com/office/powerpoint/2010/main" val="114417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368315" y="2008061"/>
            <a:ext cx="7772400" cy="675821"/>
          </a:xfrm>
        </p:spPr>
        <p:txBody>
          <a:bodyPr anchor="t" anchorCtr="0"/>
          <a:lstStyle/>
          <a:p>
            <a:r>
              <a:rPr lang="nb-NO"/>
              <a:t>Klikk for å redigere tittelstil</a:t>
            </a:r>
          </a:p>
        </p:txBody>
      </p:sp>
      <p:sp>
        <p:nvSpPr>
          <p:cNvPr id="3" name="Undertittel 2"/>
          <p:cNvSpPr>
            <a:spLocks noGrp="1"/>
          </p:cNvSpPr>
          <p:nvPr>
            <p:ph type="subTitle" idx="1"/>
          </p:nvPr>
        </p:nvSpPr>
        <p:spPr>
          <a:xfrm>
            <a:off x="368315" y="2733866"/>
            <a:ext cx="77724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p>
        </p:txBody>
      </p:sp>
    </p:spTree>
    <p:extLst>
      <p:ext uri="{BB962C8B-B14F-4D97-AF65-F5344CB8AC3E}">
        <p14:creationId xmlns:p14="http://schemas.microsoft.com/office/powerpoint/2010/main" val="1000159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98385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457200" y="205979"/>
            <a:ext cx="6019800" cy="4388644"/>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3031831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8" name="Plassholder for tekst 7"/>
          <p:cNvSpPr>
            <a:spLocks noGrp="1"/>
          </p:cNvSpPr>
          <p:nvPr>
            <p:ph type="body" sz="quarter" idx="13"/>
          </p:nvPr>
        </p:nvSpPr>
        <p:spPr>
          <a:xfrm>
            <a:off x="1275281" y="524605"/>
            <a:ext cx="5692781" cy="266033"/>
          </a:xfrm>
        </p:spPr>
        <p:txBody>
          <a:bodyPr>
            <a:normAutofit/>
          </a:bodyPr>
          <a:lstStyle>
            <a:lvl1pPr marL="0" indent="0">
              <a:buNone/>
              <a:defRPr sz="1500">
                <a:solidFill>
                  <a:srgbClr val="ED9300"/>
                </a:solidFill>
              </a:defRPr>
            </a:lvl1pPr>
          </a:lstStyle>
          <a:p>
            <a:pPr lvl="0"/>
            <a:r>
              <a:rPr lang="nb-NO"/>
              <a:t>Klikk for å redigere tekststiler i malen</a:t>
            </a:r>
          </a:p>
        </p:txBody>
      </p:sp>
      <p:sp>
        <p:nvSpPr>
          <p:cNvPr id="11" name="Plassholder for bunntekst 4"/>
          <p:cNvSpPr>
            <a:spLocks noGrp="1"/>
          </p:cNvSpPr>
          <p:nvPr>
            <p:ph type="ftr" sz="quarter" idx="3"/>
          </p:nvPr>
        </p:nvSpPr>
        <p:spPr>
          <a:xfrm>
            <a:off x="1544132" y="4788692"/>
            <a:ext cx="7246080" cy="129094"/>
          </a:xfrm>
          <a:prstGeom prst="rect">
            <a:avLst/>
          </a:prstGeom>
        </p:spPr>
        <p:txBody>
          <a:bodyPr vert="horz" lIns="0" tIns="0" rIns="0" bIns="0" rtlCol="0" anchor="t"/>
          <a:lstStyle>
            <a:lvl1pPr algn="r">
              <a:defRPr sz="900" b="0">
                <a:solidFill>
                  <a:schemeClr val="tx1"/>
                </a:solidFill>
              </a:defRPr>
            </a:lvl1pPr>
          </a:lstStyle>
          <a:p>
            <a:endParaRPr lang="nb-NO"/>
          </a:p>
        </p:txBody>
      </p:sp>
      <p:sp>
        <p:nvSpPr>
          <p:cNvPr id="12" name="Plassholder for lysbildenummer 5"/>
          <p:cNvSpPr>
            <a:spLocks noGrp="1"/>
          </p:cNvSpPr>
          <p:nvPr>
            <p:ph type="sldNum" sz="quarter" idx="4"/>
          </p:nvPr>
        </p:nvSpPr>
        <p:spPr>
          <a:xfrm>
            <a:off x="8470559" y="4620618"/>
            <a:ext cx="259723" cy="113919"/>
          </a:xfrm>
          <a:prstGeom prst="rect">
            <a:avLst/>
          </a:prstGeom>
        </p:spPr>
        <p:txBody>
          <a:bodyPr vert="horz" lIns="0" tIns="0" rIns="0" bIns="0" rtlCol="0" anchor="t"/>
          <a:lstStyle>
            <a:lvl1pPr algn="r">
              <a:defRPr sz="900">
                <a:solidFill>
                  <a:schemeClr val="tx1"/>
                </a:solidFill>
              </a:defRPr>
            </a:lvl1pPr>
          </a:lstStyle>
          <a:p>
            <a:fld id="{DDE8D9C2-5F05-44EF-B7C1-1B71CE36FE82}" type="slidenum">
              <a:rPr lang="nb-NO" smtClean="0"/>
              <a:t>‹#›</a:t>
            </a:fld>
            <a:endParaRPr lang="nb-NO"/>
          </a:p>
        </p:txBody>
      </p:sp>
      <p:sp>
        <p:nvSpPr>
          <p:cNvPr id="9" name="Plassholder for dato 3"/>
          <p:cNvSpPr>
            <a:spLocks noGrp="1"/>
          </p:cNvSpPr>
          <p:nvPr>
            <p:ph type="dt" sz="half" idx="2"/>
          </p:nvPr>
        </p:nvSpPr>
        <p:spPr>
          <a:xfrm>
            <a:off x="258951" y="4789056"/>
            <a:ext cx="1025822" cy="129094"/>
          </a:xfrm>
          <a:prstGeom prst="rect">
            <a:avLst/>
          </a:prstGeom>
        </p:spPr>
        <p:txBody>
          <a:bodyPr vert="horz" lIns="0" tIns="0" rIns="0" bIns="0" rtlCol="0" anchor="ctr"/>
          <a:lstStyle>
            <a:lvl1pPr algn="ctr">
              <a:defRPr sz="675" b="0" spc="60" baseline="0">
                <a:solidFill>
                  <a:schemeClr val="bg1"/>
                </a:solidFill>
              </a:defRPr>
            </a:lvl1pPr>
          </a:lstStyle>
          <a:p>
            <a:endParaRPr lang="nb-NO"/>
          </a:p>
        </p:txBody>
      </p:sp>
    </p:spTree>
    <p:extLst>
      <p:ext uri="{BB962C8B-B14F-4D97-AF65-F5344CB8AC3E}">
        <p14:creationId xmlns:p14="http://schemas.microsoft.com/office/powerpoint/2010/main" val="131722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tel, innhold og bilde">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14" name="Plassholder for tekst 7"/>
          <p:cNvSpPr>
            <a:spLocks noGrp="1"/>
          </p:cNvSpPr>
          <p:nvPr>
            <p:ph type="body" sz="quarter" idx="17"/>
          </p:nvPr>
        </p:nvSpPr>
        <p:spPr>
          <a:xfrm>
            <a:off x="1275282" y="524606"/>
            <a:ext cx="5692781" cy="266033"/>
          </a:xfrm>
        </p:spPr>
        <p:txBody>
          <a:bodyPr>
            <a:normAutofit/>
          </a:bodyPr>
          <a:lstStyle>
            <a:lvl1pPr marL="0" indent="0">
              <a:buNone/>
              <a:defRPr sz="1500">
                <a:solidFill>
                  <a:srgbClr val="ED901A"/>
                </a:solidFill>
              </a:defRPr>
            </a:lvl1pPr>
          </a:lstStyle>
          <a:p>
            <a:pPr lvl="0"/>
            <a:r>
              <a:rPr lang="nb-NO"/>
              <a:t>Klikk for å redigere tekststiler i malen</a:t>
            </a:r>
          </a:p>
        </p:txBody>
      </p:sp>
      <p:sp>
        <p:nvSpPr>
          <p:cNvPr id="18" name="Plassholder for innhold 2"/>
          <p:cNvSpPr>
            <a:spLocks noGrp="1"/>
          </p:cNvSpPr>
          <p:nvPr>
            <p:ph idx="1"/>
          </p:nvPr>
        </p:nvSpPr>
        <p:spPr>
          <a:xfrm>
            <a:off x="1273621" y="1333394"/>
            <a:ext cx="4018334" cy="322035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20" name="Plassholder for bilde 3"/>
          <p:cNvSpPr>
            <a:spLocks noGrp="1"/>
          </p:cNvSpPr>
          <p:nvPr>
            <p:ph type="pic" sz="quarter" idx="19"/>
          </p:nvPr>
        </p:nvSpPr>
        <p:spPr>
          <a:xfrm>
            <a:off x="5752687" y="1375750"/>
            <a:ext cx="3131456" cy="3177164"/>
          </a:xfrm>
        </p:spPr>
        <p:txBody>
          <a:bodyPr tIns="1619676"/>
          <a:lstStyle>
            <a:lvl1pPr marL="0" indent="0" algn="ctr">
              <a:buNone/>
              <a:defRPr/>
            </a:lvl1pPr>
          </a:lstStyle>
          <a:p>
            <a:r>
              <a:rPr lang="nb-NO"/>
              <a:t>Klikk ikonet for å legge til et bilde</a:t>
            </a:r>
            <a:endParaRPr lang="en-GB"/>
          </a:p>
        </p:txBody>
      </p:sp>
      <p:sp>
        <p:nvSpPr>
          <p:cNvPr id="10" name="Plassholder for bunntekst 4"/>
          <p:cNvSpPr>
            <a:spLocks noGrp="1"/>
          </p:cNvSpPr>
          <p:nvPr>
            <p:ph type="ftr" sz="quarter" idx="3"/>
          </p:nvPr>
        </p:nvSpPr>
        <p:spPr>
          <a:xfrm>
            <a:off x="1544132" y="4788693"/>
            <a:ext cx="7246080" cy="129094"/>
          </a:xfrm>
          <a:prstGeom prst="rect">
            <a:avLst/>
          </a:prstGeom>
        </p:spPr>
        <p:txBody>
          <a:bodyPr vert="horz" lIns="0" tIns="0" rIns="0" bIns="0" rtlCol="0" anchor="t"/>
          <a:lstStyle>
            <a:lvl1pPr algn="r">
              <a:defRPr sz="900" b="0">
                <a:solidFill>
                  <a:schemeClr val="tx1"/>
                </a:solidFill>
              </a:defRPr>
            </a:lvl1pPr>
          </a:lstStyle>
          <a:p>
            <a:endParaRPr lang="nb-NO"/>
          </a:p>
        </p:txBody>
      </p:sp>
      <p:sp>
        <p:nvSpPr>
          <p:cNvPr id="11" name="Plassholder for lysbildenummer 5"/>
          <p:cNvSpPr>
            <a:spLocks noGrp="1"/>
          </p:cNvSpPr>
          <p:nvPr>
            <p:ph type="sldNum" sz="quarter" idx="4"/>
          </p:nvPr>
        </p:nvSpPr>
        <p:spPr>
          <a:xfrm>
            <a:off x="8470560" y="4620619"/>
            <a:ext cx="259723" cy="113919"/>
          </a:xfrm>
          <a:prstGeom prst="rect">
            <a:avLst/>
          </a:prstGeom>
        </p:spPr>
        <p:txBody>
          <a:bodyPr vert="horz" lIns="0" tIns="0" rIns="0" bIns="0" rtlCol="0" anchor="t"/>
          <a:lstStyle>
            <a:lvl1pPr algn="r">
              <a:defRPr sz="900">
                <a:solidFill>
                  <a:schemeClr val="tx1"/>
                </a:solidFill>
              </a:defRPr>
            </a:lvl1pPr>
          </a:lstStyle>
          <a:p>
            <a:fld id="{DDE8D9C2-5F05-44EF-B7C1-1B71CE36FE82}" type="slidenum">
              <a:rPr lang="nb-NO" smtClean="0"/>
              <a:t>‹#›</a:t>
            </a:fld>
            <a:endParaRPr lang="nb-NO"/>
          </a:p>
        </p:txBody>
      </p:sp>
      <p:sp>
        <p:nvSpPr>
          <p:cNvPr id="12" name="Plassholder for dato 3"/>
          <p:cNvSpPr>
            <a:spLocks noGrp="1"/>
          </p:cNvSpPr>
          <p:nvPr>
            <p:ph type="dt" sz="half" idx="2"/>
          </p:nvPr>
        </p:nvSpPr>
        <p:spPr>
          <a:xfrm>
            <a:off x="258952" y="4789056"/>
            <a:ext cx="1025822" cy="129094"/>
          </a:xfrm>
          <a:prstGeom prst="rect">
            <a:avLst/>
          </a:prstGeom>
        </p:spPr>
        <p:txBody>
          <a:bodyPr vert="horz" lIns="0" tIns="0" rIns="0" bIns="0" rtlCol="0" anchor="ctr"/>
          <a:lstStyle>
            <a:lvl1pPr algn="ctr">
              <a:defRPr sz="675" b="0" spc="60" baseline="0">
                <a:solidFill>
                  <a:schemeClr val="bg1"/>
                </a:solidFill>
              </a:defRPr>
            </a:lvl1pPr>
          </a:lstStyle>
          <a:p>
            <a:endParaRPr lang="nb-NO"/>
          </a:p>
        </p:txBody>
      </p:sp>
    </p:spTree>
    <p:extLst>
      <p:ext uri="{BB962C8B-B14F-4D97-AF65-F5344CB8AC3E}">
        <p14:creationId xmlns:p14="http://schemas.microsoft.com/office/powerpoint/2010/main" val="2084576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628650" y="273844"/>
            <a:ext cx="7683246" cy="646331"/>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628650" y="1369219"/>
            <a:ext cx="7683246"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2023/09/27</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9310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14" name="Plassholder for lysbildenummer 5"/>
          <p:cNvSpPr txBox="1">
            <a:spLocks/>
          </p:cNvSpPr>
          <p:nvPr userDrawn="1"/>
        </p:nvSpPr>
        <p:spPr>
          <a:xfrm>
            <a:off x="115120" y="4838278"/>
            <a:ext cx="342081" cy="189077"/>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b="1" i="0" smtClean="0">
                <a:solidFill>
                  <a:schemeClr val="bg1"/>
                </a:solidFill>
                <a:latin typeface="Arial"/>
                <a:cs typeface="Arial"/>
              </a:rPr>
              <a:pPr algn="ctr"/>
              <a:t>‹#›</a:t>
            </a:fld>
            <a:endParaRPr lang="nb-NO" b="1" i="0">
              <a:solidFill>
                <a:schemeClr val="bg1"/>
              </a:solidFill>
              <a:latin typeface="Arial"/>
              <a:cs typeface="Arial"/>
            </a:endParaRPr>
          </a:p>
        </p:txBody>
      </p:sp>
      <p:sp>
        <p:nvSpPr>
          <p:cNvPr id="5" name="Tittel 1">
            <a:extLst>
              <a:ext uri="{FF2B5EF4-FFF2-40B4-BE49-F238E27FC236}">
                <a16:creationId xmlns:a16="http://schemas.microsoft.com/office/drawing/2014/main" id="{EDDF0375-0873-B843-9EC0-A06479A80FA9}"/>
              </a:ext>
            </a:extLst>
          </p:cNvPr>
          <p:cNvSpPr>
            <a:spLocks noGrp="1"/>
          </p:cNvSpPr>
          <p:nvPr>
            <p:ph type="title"/>
          </p:nvPr>
        </p:nvSpPr>
        <p:spPr>
          <a:xfrm>
            <a:off x="301385" y="298339"/>
            <a:ext cx="8418747" cy="648512"/>
          </a:xfrm>
          <a:prstGeom prst="rect">
            <a:avLst/>
          </a:prstGeom>
        </p:spPr>
        <p:txBody>
          <a:bodyPr wrap="square" lIns="90000" tIns="46800" rIns="90000" bIns="46800"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DE8648CE-2671-CD47-B4B1-0ED8BB6803AF}"/>
              </a:ext>
            </a:extLst>
          </p:cNvPr>
          <p:cNvSpPr>
            <a:spLocks noGrp="1"/>
          </p:cNvSpPr>
          <p:nvPr>
            <p:ph idx="1"/>
          </p:nvPr>
        </p:nvSpPr>
        <p:spPr>
          <a:xfrm>
            <a:off x="301385" y="1010266"/>
            <a:ext cx="8418747" cy="3613774"/>
          </a:xfrm>
          <a:prstGeom prst="rect">
            <a:avLst/>
          </a:prstGeom>
        </p:spPr>
        <p:txBody>
          <a:bodyPr lIns="90000" tIns="46800" rIns="90000" bIns="46800">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206001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3305176"/>
            <a:ext cx="7772400" cy="102155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7" name="Plassholder for lysbildenummer 5"/>
          <p:cNvSpPr>
            <a:spLocks noGrp="1"/>
          </p:cNvSpPr>
          <p:nvPr>
            <p:ph type="sldNum" sz="quarter" idx="12"/>
          </p:nvPr>
        </p:nvSpPr>
        <p:spPr>
          <a:xfrm>
            <a:off x="8241294" y="4815936"/>
            <a:ext cx="426966" cy="273844"/>
          </a:xfrm>
          <a:prstGeom prst="rect">
            <a:avLst/>
          </a:prstGeom>
        </p:spPr>
        <p:txBody>
          <a:bodyPr/>
          <a:lstStyle>
            <a:lvl1pPr>
              <a:defRPr sz="1000"/>
            </a:lvl1p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298246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249043"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440043"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37291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7" name="Tittel 1">
            <a:extLst>
              <a:ext uri="{FF2B5EF4-FFF2-40B4-BE49-F238E27FC236}">
                <a16:creationId xmlns:a16="http://schemas.microsoft.com/office/drawing/2014/main" id="{15AB0DDD-5101-CF40-8356-9C539FE928C5}"/>
              </a:ext>
            </a:extLst>
          </p:cNvPr>
          <p:cNvSpPr>
            <a:spLocks noGrp="1"/>
          </p:cNvSpPr>
          <p:nvPr>
            <p:ph type="title"/>
          </p:nvPr>
        </p:nvSpPr>
        <p:spPr>
          <a:xfrm>
            <a:off x="280219" y="205979"/>
            <a:ext cx="8229600" cy="646331"/>
          </a:xfrm>
        </p:spPr>
        <p:txBody>
          <a:bodyPr/>
          <a:lstStyle>
            <a:lvl1pPr>
              <a:defRPr/>
            </a:lvl1pPr>
          </a:lstStyle>
          <a:p>
            <a:r>
              <a:rPr lang="nb-NO"/>
              <a:t>Klikk for å redigere tittelstil</a:t>
            </a:r>
          </a:p>
        </p:txBody>
      </p:sp>
      <p:sp>
        <p:nvSpPr>
          <p:cNvPr id="8" name="Plassholder for innhold 3">
            <a:extLst>
              <a:ext uri="{FF2B5EF4-FFF2-40B4-BE49-F238E27FC236}">
                <a16:creationId xmlns:a16="http://schemas.microsoft.com/office/drawing/2014/main" id="{234AFF7B-7C34-7B47-812A-63DDBA93AB47}"/>
              </a:ext>
            </a:extLst>
          </p:cNvPr>
          <p:cNvSpPr>
            <a:spLocks noGrp="1"/>
          </p:cNvSpPr>
          <p:nvPr>
            <p:ph sz="half" idx="2"/>
          </p:nvPr>
        </p:nvSpPr>
        <p:spPr>
          <a:xfrm>
            <a:off x="280219" y="1444342"/>
            <a:ext cx="4040188" cy="33636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9" name="Plassholder for tekst 4">
            <a:extLst>
              <a:ext uri="{FF2B5EF4-FFF2-40B4-BE49-F238E27FC236}">
                <a16:creationId xmlns:a16="http://schemas.microsoft.com/office/drawing/2014/main" id="{47B44B46-B0BE-A64D-8CD4-1109D4692A49}"/>
              </a:ext>
            </a:extLst>
          </p:cNvPr>
          <p:cNvSpPr>
            <a:spLocks noGrp="1"/>
          </p:cNvSpPr>
          <p:nvPr>
            <p:ph type="body" sz="quarter" idx="3"/>
          </p:nvPr>
        </p:nvSpPr>
        <p:spPr>
          <a:xfrm>
            <a:off x="4468045" y="964522"/>
            <a:ext cx="4041775" cy="47982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10" name="Plassholder for innhold 5">
            <a:extLst>
              <a:ext uri="{FF2B5EF4-FFF2-40B4-BE49-F238E27FC236}">
                <a16:creationId xmlns:a16="http://schemas.microsoft.com/office/drawing/2014/main" id="{1C4D38D1-6ECD-794C-8B46-83AEE26790A5}"/>
              </a:ext>
            </a:extLst>
          </p:cNvPr>
          <p:cNvSpPr>
            <a:spLocks noGrp="1"/>
          </p:cNvSpPr>
          <p:nvPr>
            <p:ph sz="quarter" idx="4"/>
          </p:nvPr>
        </p:nvSpPr>
        <p:spPr>
          <a:xfrm>
            <a:off x="4468045" y="1444342"/>
            <a:ext cx="4041775" cy="33636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1" name="Plassholder for tekst 4">
            <a:extLst>
              <a:ext uri="{FF2B5EF4-FFF2-40B4-BE49-F238E27FC236}">
                <a16:creationId xmlns:a16="http://schemas.microsoft.com/office/drawing/2014/main" id="{BD8E673F-9EC8-124B-9ACB-8BF4AAF39D9D}"/>
              </a:ext>
            </a:extLst>
          </p:cNvPr>
          <p:cNvSpPr>
            <a:spLocks noGrp="1"/>
          </p:cNvSpPr>
          <p:nvPr>
            <p:ph type="body" sz="quarter" idx="10"/>
          </p:nvPr>
        </p:nvSpPr>
        <p:spPr>
          <a:xfrm>
            <a:off x="280218" y="964521"/>
            <a:ext cx="4041775" cy="479822"/>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Tree>
    <p:extLst>
      <p:ext uri="{BB962C8B-B14F-4D97-AF65-F5344CB8AC3E}">
        <p14:creationId xmlns:p14="http://schemas.microsoft.com/office/powerpoint/2010/main" val="70223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Tree>
    <p:extLst>
      <p:ext uri="{BB962C8B-B14F-4D97-AF65-F5344CB8AC3E}">
        <p14:creationId xmlns:p14="http://schemas.microsoft.com/office/powerpoint/2010/main" val="3172249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71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1" y="204787"/>
            <a:ext cx="3008313" cy="871538"/>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Tree>
    <p:extLst>
      <p:ext uri="{BB962C8B-B14F-4D97-AF65-F5344CB8AC3E}">
        <p14:creationId xmlns:p14="http://schemas.microsoft.com/office/powerpoint/2010/main" val="159648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Tree>
    <p:extLst>
      <p:ext uri="{BB962C8B-B14F-4D97-AF65-F5344CB8AC3E}">
        <p14:creationId xmlns:p14="http://schemas.microsoft.com/office/powerpoint/2010/main" val="353223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249043" y="205979"/>
            <a:ext cx="8552985" cy="646331"/>
          </a:xfrm>
          <a:prstGeom prst="rect">
            <a:avLst/>
          </a:prstGeom>
        </p:spPr>
        <p:txBody>
          <a:bodyPr vert="horz" lIns="91440" tIns="45720" rIns="91440" bIns="45720" rtlCol="0" anchor="t" anchorCtr="0">
            <a:spAutoFit/>
          </a:bodyPr>
          <a:lstStyle/>
          <a:p>
            <a:r>
              <a:rPr lang="nb-NO"/>
              <a:t>Klikk for å redigere tittelstil</a:t>
            </a:r>
          </a:p>
        </p:txBody>
      </p:sp>
      <p:sp>
        <p:nvSpPr>
          <p:cNvPr id="3" name="Plassholder for tekst 2"/>
          <p:cNvSpPr>
            <a:spLocks noGrp="1"/>
          </p:cNvSpPr>
          <p:nvPr>
            <p:ph type="body" idx="1"/>
          </p:nvPr>
        </p:nvSpPr>
        <p:spPr>
          <a:xfrm>
            <a:off x="249043" y="952901"/>
            <a:ext cx="8552985" cy="3641722"/>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pic>
        <p:nvPicPr>
          <p:cNvPr id="5" name="Bilde 4" descr="hor_blaa_stripe.jp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4783836"/>
            <a:ext cx="9144000" cy="359664"/>
          </a:xfrm>
          <a:prstGeom prst="rect">
            <a:avLst/>
          </a:prstGeom>
        </p:spPr>
      </p:pic>
    </p:spTree>
    <p:extLst>
      <p:ext uri="{BB962C8B-B14F-4D97-AF65-F5344CB8AC3E}">
        <p14:creationId xmlns:p14="http://schemas.microsoft.com/office/powerpoint/2010/main" val="577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nut.jetlund@ntnu.no"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emiceu.github.io/style-guide/1.0.0/index.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0.emf"/><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4.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6.emf"/><Relationship Id="rId5" Type="http://schemas.openxmlformats.org/officeDocument/2006/relationships/image" Target="../media/image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7.jpe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vegkart.atlas.vegvesen.no/#kartlag:geodata/@299882,6749737,5/hva:~(~(id~5))" TargetMode="Externa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ntnu.blackboard.com/bbcswebdav/pid-1468347-dt-content-rid-38877753_1/xid-38877753_1" TargetMode="External"/><Relationship Id="rId2" Type="http://schemas.openxmlformats.org/officeDocument/2006/relationships/hyperlink" Target="https://ntnu.blackboard.com/bbcswebdav/pid-1468347-dt-content-rid-38877751_1/xid-38877751_1" TargetMode="External"/><Relationship Id="rId1" Type="http://schemas.openxmlformats.org/officeDocument/2006/relationships/slideLayout" Target="../slideLayouts/slideLayout2.xml"/><Relationship Id="rId4" Type="http://schemas.openxmlformats.org/officeDocument/2006/relationships/hyperlink" Target="https://ntnu.blackboard.com/bbcswebdav/pid-1468347-dt-content-rid-38868197_1/xid-38868197_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hyperlink" Target="https://ifc43-docs.standards.buildingsmart.org/IFC/RELEASE/IFC4x3/HTML/content/introduction.htm"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28.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jpeg"/><Relationship Id="rId2" Type="http://schemas.openxmlformats.org/officeDocument/2006/relationships/image" Target="../media/image35.jpe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semiceu.github.io/style-guide/1.0.0/index.html" TargetMode="Externa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hyperlink" Target="https://www.veier24.no/artikler/fikk-25-millioner-for-trobbel-med-stikningsdata-og-vegmodeller/45661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tek.no/artikler/tesla-version-9-har-endelig-kommet-til-norge/44979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hyperlink" Target="https://arstechnica.netblogpro.com/cars/2017/03/the-most-detailed-maps-of-the-world-will-be-for-cars-not-humans/"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fool.com/investing/2018/09/06/self-driving-cars-understanding-6-autonomous-level.aspx"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hyperlink" Target="https://www.mobileye.com/blog/av-maps-vs-hd-maps/"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ktangel 10"/>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pic>
        <p:nvPicPr>
          <p:cNvPr id="6" name="Bilde 5" descr="ny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01" y="519284"/>
            <a:ext cx="3139440" cy="893064"/>
          </a:xfrm>
          <a:prstGeom prst="rect">
            <a:avLst/>
          </a:prstGeom>
        </p:spPr>
      </p:pic>
      <p:sp>
        <p:nvSpPr>
          <p:cNvPr id="9" name="Tittel 1"/>
          <p:cNvSpPr>
            <a:spLocks noGrp="1"/>
          </p:cNvSpPr>
          <p:nvPr>
            <p:ph type="ctrTitle"/>
          </p:nvPr>
        </p:nvSpPr>
        <p:spPr>
          <a:xfrm>
            <a:off x="517126" y="1620204"/>
            <a:ext cx="7772400" cy="1200329"/>
          </a:xfrm>
        </p:spPr>
        <p:txBody>
          <a:bodyPr/>
          <a:lstStyle/>
          <a:p>
            <a:r>
              <a:rPr lang="nb-NO"/>
              <a:t>Introduksjon til informasjonsmodellering</a:t>
            </a:r>
          </a:p>
        </p:txBody>
      </p:sp>
      <p:sp>
        <p:nvSpPr>
          <p:cNvPr id="10" name="Undertittel 2"/>
          <p:cNvSpPr>
            <a:spLocks noGrp="1"/>
          </p:cNvSpPr>
          <p:nvPr>
            <p:ph type="subTitle" idx="1"/>
          </p:nvPr>
        </p:nvSpPr>
        <p:spPr>
          <a:xfrm>
            <a:off x="483106" y="2783344"/>
            <a:ext cx="7772400" cy="1705528"/>
          </a:xfrm>
        </p:spPr>
        <p:txBody>
          <a:bodyPr>
            <a:normAutofit fontScale="70000" lnSpcReduction="20000"/>
          </a:bodyPr>
          <a:lstStyle/>
          <a:p>
            <a:r>
              <a:rPr lang="nb-NO"/>
              <a:t>TVB4100 Informasjonsstrukturering for BAE</a:t>
            </a:r>
          </a:p>
          <a:p>
            <a:endParaRPr lang="nb-NO" sz="2400"/>
          </a:p>
          <a:p>
            <a:r>
              <a:rPr lang="nb-NO" sz="2400"/>
              <a:t>Knut Jetlund, NTNU i Gjøvik</a:t>
            </a:r>
          </a:p>
          <a:p>
            <a:r>
              <a:rPr lang="nb-NO">
                <a:hlinkClick r:id="rId3"/>
              </a:rPr>
              <a:t>knut.jetlund@ntnu.no</a:t>
            </a:r>
            <a:r>
              <a:rPr lang="nb-NO"/>
              <a:t> </a:t>
            </a:r>
          </a:p>
          <a:p>
            <a:endParaRPr lang="nb-NO" sz="2400"/>
          </a:p>
          <a:p>
            <a:r>
              <a:rPr lang="nb-NO" sz="2400"/>
              <a:t>August 2023</a:t>
            </a:r>
          </a:p>
        </p:txBody>
      </p:sp>
    </p:spTree>
    <p:extLst>
      <p:ext uri="{BB962C8B-B14F-4D97-AF65-F5344CB8AC3E}">
        <p14:creationId xmlns:p14="http://schemas.microsoft.com/office/powerpoint/2010/main" val="2307979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7139ADF-A99B-64F0-EB1E-F024556BC188}"/>
              </a:ext>
            </a:extLst>
          </p:cNvPr>
          <p:cNvSpPr>
            <a:spLocks noGrp="1"/>
          </p:cNvSpPr>
          <p:nvPr>
            <p:ph type="title"/>
          </p:nvPr>
        </p:nvSpPr>
        <p:spPr/>
        <p:txBody>
          <a:bodyPr/>
          <a:lstStyle/>
          <a:p>
            <a:r>
              <a:rPr lang="nb-NO"/>
              <a:t>Samspillet mellom aktører</a:t>
            </a:r>
          </a:p>
        </p:txBody>
      </p:sp>
      <p:pic>
        <p:nvPicPr>
          <p:cNvPr id="4" name="Picture 2" descr="consumer-context">
            <a:extLst>
              <a:ext uri="{FF2B5EF4-FFF2-40B4-BE49-F238E27FC236}">
                <a16:creationId xmlns:a16="http://schemas.microsoft.com/office/drawing/2014/main" id="{F44FFC43-41D4-7097-3CDF-06B396138E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0888" y="1232584"/>
            <a:ext cx="4517591" cy="2881571"/>
          </a:xfrm>
          <a:prstGeom prst="rect">
            <a:avLst/>
          </a:prstGeom>
          <a:noFill/>
          <a:extLst>
            <a:ext uri="{909E8E84-426E-40DD-AFC4-6F175D3DCCD1}">
              <a14:hiddenFill xmlns:a14="http://schemas.microsoft.com/office/drawing/2010/main">
                <a:solidFill>
                  <a:srgbClr val="FFFFFF"/>
                </a:solidFill>
              </a14:hiddenFill>
            </a:ext>
          </a:extLst>
        </p:spPr>
      </p:pic>
      <p:sp>
        <p:nvSpPr>
          <p:cNvPr id="7" name="TekstSylinder 6">
            <a:extLst>
              <a:ext uri="{FF2B5EF4-FFF2-40B4-BE49-F238E27FC236}">
                <a16:creationId xmlns:a16="http://schemas.microsoft.com/office/drawing/2014/main" id="{FC7223DC-DB72-D0FC-DE40-A085791FB811}"/>
              </a:ext>
            </a:extLst>
          </p:cNvPr>
          <p:cNvSpPr txBox="1"/>
          <p:nvPr/>
        </p:nvSpPr>
        <p:spPr>
          <a:xfrm>
            <a:off x="599760" y="4114155"/>
            <a:ext cx="8601389" cy="369332"/>
          </a:xfrm>
          <a:prstGeom prst="rect">
            <a:avLst/>
          </a:prstGeom>
          <a:noFill/>
        </p:spPr>
        <p:txBody>
          <a:bodyPr wrap="square">
            <a:spAutoFit/>
          </a:bodyPr>
          <a:lstStyle/>
          <a:p>
            <a:r>
              <a:rPr lang="en-US">
                <a:hlinkClick r:id="rId3"/>
              </a:rPr>
              <a:t>The SEMIC Style Guide for Semantic Engineers :: SEMIC (semiceu.github.io)</a:t>
            </a:r>
            <a:endParaRPr lang="nb-NO"/>
          </a:p>
        </p:txBody>
      </p:sp>
    </p:spTree>
    <p:extLst>
      <p:ext uri="{BB962C8B-B14F-4D97-AF65-F5344CB8AC3E}">
        <p14:creationId xmlns:p14="http://schemas.microsoft.com/office/powerpoint/2010/main" val="58614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a:xfrm>
            <a:off x="301385" y="298339"/>
            <a:ext cx="8418747" cy="956288"/>
          </a:xfrm>
        </p:spPr>
        <p:txBody>
          <a:bodyPr/>
          <a:lstStyle/>
          <a:p>
            <a:r>
              <a:rPr lang="nb-NO" sz="2400"/>
              <a:t>DIKW: </a:t>
            </a:r>
            <a:br>
              <a:rPr lang="nb-NO" sz="3200"/>
            </a:br>
            <a:r>
              <a:rPr lang="nb-NO" sz="3200"/>
              <a:t>Data, Information, Knowledge, </a:t>
            </a:r>
            <a:r>
              <a:rPr lang="nb-NO" sz="3200" err="1"/>
              <a:t>Wisdom</a:t>
            </a:r>
            <a:endParaRPr lang="nb-NO" sz="3200"/>
          </a:p>
        </p:txBody>
      </p:sp>
      <p:pic>
        <p:nvPicPr>
          <p:cNvPr id="5" name="Plassholder for innhold 4">
            <a:extLst>
              <a:ext uri="{FF2B5EF4-FFF2-40B4-BE49-F238E27FC236}">
                <a16:creationId xmlns:a16="http://schemas.microsoft.com/office/drawing/2014/main" id="{D4B7AC29-DC62-4ACC-A92A-4E36D5F50DBC}"/>
              </a:ext>
            </a:extLst>
          </p:cNvPr>
          <p:cNvPicPr>
            <a:picLocks noGrp="1" noChangeAspect="1"/>
          </p:cNvPicPr>
          <p:nvPr>
            <p:ph idx="1"/>
          </p:nvPr>
        </p:nvPicPr>
        <p:blipFill>
          <a:blip r:embed="rId2"/>
          <a:stretch>
            <a:fillRect/>
          </a:stretch>
        </p:blipFill>
        <p:spPr>
          <a:xfrm>
            <a:off x="656740" y="1752289"/>
            <a:ext cx="3379524" cy="2757263"/>
          </a:xfrm>
        </p:spPr>
      </p:pic>
      <p:sp>
        <p:nvSpPr>
          <p:cNvPr id="6" name="TekstSylinder 5">
            <a:extLst>
              <a:ext uri="{FF2B5EF4-FFF2-40B4-BE49-F238E27FC236}">
                <a16:creationId xmlns:a16="http://schemas.microsoft.com/office/drawing/2014/main" id="{F7CF6152-7132-4110-A915-56519B0DBB6B}"/>
              </a:ext>
            </a:extLst>
          </p:cNvPr>
          <p:cNvSpPr txBox="1"/>
          <p:nvPr/>
        </p:nvSpPr>
        <p:spPr>
          <a:xfrm>
            <a:off x="5816251" y="3914965"/>
            <a:ext cx="354584" cy="461665"/>
          </a:xfrm>
          <a:prstGeom prst="rect">
            <a:avLst/>
          </a:prstGeom>
          <a:noFill/>
        </p:spPr>
        <p:txBody>
          <a:bodyPr wrap="none" rtlCol="0">
            <a:spAutoFit/>
          </a:bodyPr>
          <a:lstStyle/>
          <a:p>
            <a:pPr algn="ctr"/>
            <a:r>
              <a:rPr lang="nb-NO" sz="1200"/>
              <a:t>90</a:t>
            </a:r>
          </a:p>
          <a:p>
            <a:pPr algn="ctr"/>
            <a:r>
              <a:rPr lang="nb-NO" sz="1200"/>
              <a:t>2</a:t>
            </a:r>
            <a:endParaRPr lang="en-US" sz="1200"/>
          </a:p>
        </p:txBody>
      </p:sp>
      <p:sp>
        <p:nvSpPr>
          <p:cNvPr id="7" name="TekstSylinder 6">
            <a:extLst>
              <a:ext uri="{FF2B5EF4-FFF2-40B4-BE49-F238E27FC236}">
                <a16:creationId xmlns:a16="http://schemas.microsoft.com/office/drawing/2014/main" id="{95C9D897-CFB5-4EB3-BBE0-B24FAE6E4480}"/>
              </a:ext>
            </a:extLst>
          </p:cNvPr>
          <p:cNvSpPr txBox="1"/>
          <p:nvPr/>
        </p:nvSpPr>
        <p:spPr>
          <a:xfrm>
            <a:off x="4596879" y="3296443"/>
            <a:ext cx="2793329" cy="461665"/>
          </a:xfrm>
          <a:prstGeom prst="rect">
            <a:avLst/>
          </a:prstGeom>
          <a:noFill/>
        </p:spPr>
        <p:txBody>
          <a:bodyPr wrap="none" rtlCol="0">
            <a:spAutoFit/>
          </a:bodyPr>
          <a:lstStyle/>
          <a:p>
            <a:pPr algn="ctr"/>
            <a:r>
              <a:rPr lang="nb-NO" sz="1200"/>
              <a:t>Fartsgrense 90 km/t</a:t>
            </a:r>
          </a:p>
          <a:p>
            <a:pPr algn="ctr"/>
            <a:r>
              <a:rPr lang="nb-NO" sz="1200"/>
              <a:t>Temperatur på vegen 2 grader </a:t>
            </a:r>
            <a:r>
              <a:rPr lang="nb-NO" sz="1200" err="1"/>
              <a:t>Celcius</a:t>
            </a:r>
            <a:endParaRPr lang="en-US" sz="1200"/>
          </a:p>
        </p:txBody>
      </p:sp>
      <p:sp>
        <p:nvSpPr>
          <p:cNvPr id="8" name="TekstSylinder 7">
            <a:extLst>
              <a:ext uri="{FF2B5EF4-FFF2-40B4-BE49-F238E27FC236}">
                <a16:creationId xmlns:a16="http://schemas.microsoft.com/office/drawing/2014/main" id="{A5157343-A5DD-4D8D-A2CC-E4CAE28D9AB3}"/>
              </a:ext>
            </a:extLst>
          </p:cNvPr>
          <p:cNvSpPr txBox="1"/>
          <p:nvPr/>
        </p:nvSpPr>
        <p:spPr>
          <a:xfrm>
            <a:off x="3409711" y="2756349"/>
            <a:ext cx="5240538" cy="461665"/>
          </a:xfrm>
          <a:prstGeom prst="rect">
            <a:avLst/>
          </a:prstGeom>
          <a:noFill/>
        </p:spPr>
        <p:txBody>
          <a:bodyPr wrap="none" rtlCol="0">
            <a:spAutoFit/>
          </a:bodyPr>
          <a:lstStyle/>
          <a:p>
            <a:pPr algn="ctr"/>
            <a:r>
              <a:rPr lang="nb-NO" sz="1200"/>
              <a:t>Kan kjøre 90 km/t lovlig</a:t>
            </a:r>
          </a:p>
          <a:p>
            <a:pPr algn="ctr"/>
            <a:r>
              <a:rPr lang="nb-NO" sz="1200"/>
              <a:t>Bør redusere farten </a:t>
            </a:r>
            <a:r>
              <a:rPr lang="nb-NO" sz="1200" err="1"/>
              <a:t>pga</a:t>
            </a:r>
            <a:r>
              <a:rPr lang="nb-NO" sz="1200"/>
              <a:t> fare for glatt veg ved temperatur nær frysepunktet</a:t>
            </a:r>
            <a:endParaRPr lang="en-US" sz="1200"/>
          </a:p>
        </p:txBody>
      </p:sp>
      <p:sp>
        <p:nvSpPr>
          <p:cNvPr id="9" name="TekstSylinder 8">
            <a:extLst>
              <a:ext uri="{FF2B5EF4-FFF2-40B4-BE49-F238E27FC236}">
                <a16:creationId xmlns:a16="http://schemas.microsoft.com/office/drawing/2014/main" id="{C8416479-C09E-4556-8161-F8660074A233}"/>
              </a:ext>
            </a:extLst>
          </p:cNvPr>
          <p:cNvSpPr txBox="1"/>
          <p:nvPr/>
        </p:nvSpPr>
        <p:spPr>
          <a:xfrm>
            <a:off x="4172752" y="2110085"/>
            <a:ext cx="3714479" cy="276999"/>
          </a:xfrm>
          <a:prstGeom prst="rect">
            <a:avLst/>
          </a:prstGeom>
          <a:noFill/>
        </p:spPr>
        <p:txBody>
          <a:bodyPr wrap="none" rtlCol="0">
            <a:spAutoFit/>
          </a:bodyPr>
          <a:lstStyle/>
          <a:p>
            <a:pPr algn="ctr"/>
            <a:r>
              <a:rPr lang="nb-NO" sz="1200"/>
              <a:t>Menneskelig intuisjon, erfaring bruk i nye kontekster</a:t>
            </a:r>
            <a:endParaRPr lang="en-US" sz="1200"/>
          </a:p>
        </p:txBody>
      </p:sp>
    </p:spTree>
    <p:extLst>
      <p:ext uri="{BB962C8B-B14F-4D97-AF65-F5344CB8AC3E}">
        <p14:creationId xmlns:p14="http://schemas.microsoft.com/office/powerpoint/2010/main" val="358089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087F9D-25E2-49EA-A74D-F574C970EFA9}"/>
              </a:ext>
            </a:extLst>
          </p:cNvPr>
          <p:cNvSpPr>
            <a:spLocks noGrp="1"/>
          </p:cNvSpPr>
          <p:nvPr>
            <p:ph type="title"/>
          </p:nvPr>
        </p:nvSpPr>
        <p:spPr>
          <a:xfrm>
            <a:off x="1194628" y="354808"/>
            <a:ext cx="6277026" cy="857250"/>
          </a:xfrm>
        </p:spPr>
        <p:txBody>
          <a:bodyPr>
            <a:noAutofit/>
          </a:bodyPr>
          <a:lstStyle/>
          <a:p>
            <a:r>
              <a:rPr lang="nb-NO" sz="2800"/>
              <a:t>DIKW</a:t>
            </a:r>
            <a:br>
              <a:rPr lang="nb-NO" sz="2800"/>
            </a:br>
            <a:r>
              <a:rPr lang="nb-NO" sz="2400"/>
              <a:t>- </a:t>
            </a:r>
            <a:r>
              <a:rPr lang="nb-NO" sz="2000"/>
              <a:t>Data, Information, Knowledge and </a:t>
            </a:r>
            <a:r>
              <a:rPr lang="nb-NO" sz="2000" err="1"/>
              <a:t>Wisdom</a:t>
            </a:r>
            <a:endParaRPr lang="en-US" sz="2400"/>
          </a:p>
        </p:txBody>
      </p:sp>
      <p:pic>
        <p:nvPicPr>
          <p:cNvPr id="7" name="Plassholder for innhold 6">
            <a:extLst>
              <a:ext uri="{FF2B5EF4-FFF2-40B4-BE49-F238E27FC236}">
                <a16:creationId xmlns:a16="http://schemas.microsoft.com/office/drawing/2014/main" id="{65647F73-00D0-4F6D-B46A-D593D25F5507}"/>
              </a:ext>
            </a:extLst>
          </p:cNvPr>
          <p:cNvPicPr>
            <a:picLocks noGrp="1" noChangeAspect="1"/>
          </p:cNvPicPr>
          <p:nvPr>
            <p:ph idx="1"/>
          </p:nvPr>
        </p:nvPicPr>
        <p:blipFill>
          <a:blip r:embed="rId3"/>
          <a:stretch>
            <a:fillRect/>
          </a:stretch>
        </p:blipFill>
        <p:spPr>
          <a:xfrm>
            <a:off x="1057313" y="1713668"/>
            <a:ext cx="3122347" cy="2547439"/>
          </a:xfrm>
        </p:spPr>
      </p:pic>
      <p:pic>
        <p:nvPicPr>
          <p:cNvPr id="10" name="Bilde 9" descr="stripe_tekst_eng_16_9.jpg">
            <a:extLst>
              <a:ext uri="{FF2B5EF4-FFF2-40B4-BE49-F238E27FC236}">
                <a16:creationId xmlns:a16="http://schemas.microsoft.com/office/drawing/2014/main" id="{03DB59FE-DD1B-4FE3-9784-A0C2E213076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11526"/>
            <a:ext cx="645602" cy="5143500"/>
          </a:xfrm>
          <a:prstGeom prst="rect">
            <a:avLst/>
          </a:prstGeom>
        </p:spPr>
      </p:pic>
      <p:sp>
        <p:nvSpPr>
          <p:cNvPr id="3" name="Rektangel 2">
            <a:extLst>
              <a:ext uri="{FF2B5EF4-FFF2-40B4-BE49-F238E27FC236}">
                <a16:creationId xmlns:a16="http://schemas.microsoft.com/office/drawing/2014/main" id="{31387C7C-652F-436A-AE04-D7236A31DAF2}"/>
              </a:ext>
            </a:extLst>
          </p:cNvPr>
          <p:cNvSpPr/>
          <p:nvPr/>
        </p:nvSpPr>
        <p:spPr>
          <a:xfrm>
            <a:off x="1194628" y="4357805"/>
            <a:ext cx="2933516" cy="246221"/>
          </a:xfrm>
          <a:prstGeom prst="rect">
            <a:avLst/>
          </a:prstGeom>
        </p:spPr>
        <p:txBody>
          <a:bodyPr wrap="square">
            <a:spAutoFit/>
          </a:bodyPr>
          <a:lstStyle/>
          <a:p>
            <a:r>
              <a:rPr lang="en-US" sz="1000">
                <a:latin typeface="Calibri" panose="020F0502020204030204" pitchFamily="34" charset="0"/>
                <a:ea typeface="Times New Roman" panose="02020603050405020304" pitchFamily="18" charset="0"/>
                <a:cs typeface="Times New Roman" panose="02020603050405020304" pitchFamily="18" charset="0"/>
              </a:rPr>
              <a:t>The DIKW Hierarchy. Adapted from (Rowley, 2007).</a:t>
            </a:r>
            <a:endParaRPr lang="en-US" sz="1000"/>
          </a:p>
        </p:txBody>
      </p:sp>
      <p:pic>
        <p:nvPicPr>
          <p:cNvPr id="5" name="Bilde 4">
            <a:extLst>
              <a:ext uri="{FF2B5EF4-FFF2-40B4-BE49-F238E27FC236}">
                <a16:creationId xmlns:a16="http://schemas.microsoft.com/office/drawing/2014/main" id="{D49CD422-A0BD-47EC-AE2E-AD7965FEB4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170" y="1674818"/>
            <a:ext cx="2971800" cy="2878931"/>
          </a:xfrm>
          <a:prstGeom prst="rect">
            <a:avLst/>
          </a:prstGeom>
        </p:spPr>
      </p:pic>
    </p:spTree>
    <p:extLst>
      <p:ext uri="{BB962C8B-B14F-4D97-AF65-F5344CB8AC3E}">
        <p14:creationId xmlns:p14="http://schemas.microsoft.com/office/powerpoint/2010/main" val="1032829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43285" y="243684"/>
            <a:ext cx="7407404" cy="857250"/>
          </a:xfrm>
        </p:spPr>
        <p:txBody>
          <a:bodyPr>
            <a:normAutofit/>
          </a:bodyPr>
          <a:lstStyle/>
          <a:p>
            <a:r>
              <a:rPr lang="nb-NO" sz="2400"/>
              <a:t>Det finnes en virkelig verden der ute</a:t>
            </a:r>
          </a:p>
        </p:txBody>
      </p:sp>
      <p:pic>
        <p:nvPicPr>
          <p:cNvPr id="7" name="Plassholder for innhold 6"/>
          <p:cNvPicPr>
            <a:picLocks noGrp="1" noChangeAspect="1"/>
          </p:cNvPicPr>
          <p:nvPr>
            <p:ph idx="1"/>
          </p:nvPr>
        </p:nvPicPr>
        <p:blipFill>
          <a:blip r:embed="rId3"/>
          <a:stretch>
            <a:fillRect/>
          </a:stretch>
        </p:blipFill>
        <p:spPr>
          <a:xfrm>
            <a:off x="2298325" y="1318191"/>
            <a:ext cx="6486861" cy="3394075"/>
          </a:xfrm>
        </p:spPr>
      </p:pic>
      <p:pic>
        <p:nvPicPr>
          <p:cNvPr id="8" name="Plassholder for innhold 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2724" y="915725"/>
            <a:ext cx="4497416" cy="2062425"/>
          </a:xfrm>
          <a:prstGeom prst="rect">
            <a:avLst/>
          </a:prstGeom>
        </p:spPr>
      </p:pic>
      <p:sp>
        <p:nvSpPr>
          <p:cNvPr id="12" name="TekstSylinder 11">
            <a:extLst>
              <a:ext uri="{FF2B5EF4-FFF2-40B4-BE49-F238E27FC236}">
                <a16:creationId xmlns:a16="http://schemas.microsoft.com/office/drawing/2014/main" id="{EF582890-8636-43AE-9273-0B041A61E1B0}"/>
              </a:ext>
            </a:extLst>
          </p:cNvPr>
          <p:cNvSpPr txBox="1"/>
          <p:nvPr/>
        </p:nvSpPr>
        <p:spPr>
          <a:xfrm>
            <a:off x="443285" y="3411476"/>
            <a:ext cx="3405369" cy="994579"/>
          </a:xfrm>
          <a:prstGeom prst="rect">
            <a:avLst/>
          </a:prstGeom>
        </p:spPr>
        <p:style>
          <a:lnRef idx="1">
            <a:schemeClr val="dk1"/>
          </a:lnRef>
          <a:fillRef idx="2">
            <a:schemeClr val="dk1"/>
          </a:fillRef>
          <a:effectRef idx="1">
            <a:schemeClr val="dk1"/>
          </a:effectRef>
          <a:fontRef idx="minor">
            <a:schemeClr val="dk1"/>
          </a:fontRef>
        </p:style>
        <p:txBody>
          <a:bodyPr wrap="square" lIns="81000" tIns="81000" rIns="81000" bIns="81000" rtlCol="0">
            <a:spAutoFit/>
          </a:bodyPr>
          <a:lstStyle>
            <a:defPPr>
              <a:defRPr lang="nb-NO"/>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sng" strike="noStrike" kern="1200" cap="none" spc="0" normalizeH="0" baseline="0" noProof="0">
                <a:ln>
                  <a:noFill/>
                </a:ln>
                <a:solidFill>
                  <a:prstClr val="black"/>
                </a:solidFill>
                <a:effectLst/>
                <a:uLnTx/>
                <a:uFillTx/>
                <a:latin typeface="Calibri"/>
                <a:ea typeface="+mn-ea"/>
                <a:cs typeface="+mn-cs"/>
              </a:rPr>
              <a:t>Konseptuelle modeller </a:t>
            </a:r>
            <a:r>
              <a:rPr kumimoji="0" lang="nb-NO" sz="1800" b="0" i="0" u="none" strike="noStrike" kern="1200" cap="none" spc="0" normalizeH="0" baseline="0" noProof="0">
                <a:ln>
                  <a:noFill/>
                </a:ln>
                <a:solidFill>
                  <a:prstClr val="black"/>
                </a:solidFill>
                <a:effectLst/>
                <a:uLnTx/>
                <a:uFillTx/>
                <a:latin typeface="Calibri"/>
                <a:ea typeface="+mn-ea"/>
                <a:cs typeface="+mn-cs"/>
              </a:rPr>
              <a:t>definerer objekttyper, egenskaper, tillatte verdier og sammenhenger</a:t>
            </a:r>
          </a:p>
        </p:txBody>
      </p:sp>
      <p:sp>
        <p:nvSpPr>
          <p:cNvPr id="4" name="TekstSylinder 3">
            <a:extLst>
              <a:ext uri="{FF2B5EF4-FFF2-40B4-BE49-F238E27FC236}">
                <a16:creationId xmlns:a16="http://schemas.microsoft.com/office/drawing/2014/main" id="{B2EEF631-206E-98F2-A40A-7BD376673F3C}"/>
              </a:ext>
            </a:extLst>
          </p:cNvPr>
          <p:cNvSpPr txBox="1"/>
          <p:nvPr/>
        </p:nvSpPr>
        <p:spPr>
          <a:xfrm>
            <a:off x="4788310" y="1069774"/>
            <a:ext cx="3862966" cy="11695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0" i="0">
                <a:solidFill>
                  <a:srgbClr val="333333"/>
                </a:solidFill>
                <a:effectLst/>
                <a:latin typeface="Roboto" panose="02000000000000000000" pitchFamily="2" charset="0"/>
              </a:rPr>
              <a:t>A </a:t>
            </a:r>
            <a:r>
              <a:rPr lang="en-US" sz="1400" b="1" i="1">
                <a:solidFill>
                  <a:srgbClr val="333333"/>
                </a:solidFill>
                <a:effectLst/>
                <a:latin typeface="Roboto" panose="02000000000000000000" pitchFamily="2" charset="0"/>
              </a:rPr>
              <a:t>conceptual model</a:t>
            </a:r>
            <a:r>
              <a:rPr lang="en-US" sz="1400" b="0" i="0">
                <a:solidFill>
                  <a:srgbClr val="333333"/>
                </a:solidFill>
                <a:effectLst/>
                <a:latin typeface="Roboto" panose="02000000000000000000" pitchFamily="2" charset="0"/>
              </a:rPr>
              <a:t>, …, is an abstract representation of a system and comprises well-defined concepts, their qualities or attributes, and their relationships to other concepts.</a:t>
            </a:r>
            <a:endParaRPr lang="nb-NO" sz="1400"/>
          </a:p>
        </p:txBody>
      </p:sp>
    </p:spTree>
    <p:extLst>
      <p:ext uri="{BB962C8B-B14F-4D97-AF65-F5344CB8AC3E}">
        <p14:creationId xmlns:p14="http://schemas.microsoft.com/office/powerpoint/2010/main" val="18577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p:txBody>
          <a:bodyPr/>
          <a:lstStyle/>
          <a:p>
            <a:r>
              <a:rPr lang="nb-NO"/>
              <a:t>Informasjonsmodeller og ontologier</a:t>
            </a:r>
          </a:p>
        </p:txBody>
      </p:sp>
      <p:sp>
        <p:nvSpPr>
          <p:cNvPr id="7" name="Plassholder for innhold 6">
            <a:extLst>
              <a:ext uri="{FF2B5EF4-FFF2-40B4-BE49-F238E27FC236}">
                <a16:creationId xmlns:a16="http://schemas.microsoft.com/office/drawing/2014/main" id="{6D0927BC-31C6-4B07-ABA8-EF2C67DA5228}"/>
              </a:ext>
            </a:extLst>
          </p:cNvPr>
          <p:cNvSpPr txBox="1">
            <a:spLocks noGrp="1"/>
          </p:cNvSpPr>
          <p:nvPr>
            <p:ph idx="1"/>
          </p:nvPr>
        </p:nvSpPr>
        <p:spPr>
          <a:xfrm>
            <a:off x="301626" y="1009650"/>
            <a:ext cx="5724494" cy="3387723"/>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600" i="1"/>
              <a:t>Information model</a:t>
            </a:r>
          </a:p>
          <a:p>
            <a:pPr marL="685800" lvl="1">
              <a:spcBef>
                <a:spcPts val="600"/>
              </a:spcBef>
              <a:buFont typeface="Arial" panose="020B0604020202020204" pitchFamily="34" charset="0"/>
              <a:buChar char="•"/>
            </a:pPr>
            <a:r>
              <a:rPr lang="en-US" sz="1000" i="1"/>
              <a:t>“… a </a:t>
            </a:r>
            <a:r>
              <a:rPr lang="en-US" sz="1000" b="1" i="1"/>
              <a:t>formal description </a:t>
            </a:r>
            <a:r>
              <a:rPr lang="en-US" sz="1000" i="1"/>
              <a:t>of types of ideas, facts and processes which together form </a:t>
            </a:r>
            <a:r>
              <a:rPr lang="en-US" sz="1000" b="1" i="1"/>
              <a:t>a model of a portion of interest of the real world </a:t>
            </a:r>
            <a:r>
              <a:rPr lang="en-US" sz="1000" i="1"/>
              <a:t>and which provides an </a:t>
            </a:r>
            <a:r>
              <a:rPr lang="en-US" sz="1000" b="1" i="1"/>
              <a:t>explicit set of interpretation rules</a:t>
            </a:r>
            <a:r>
              <a:rPr lang="en-US" sz="1000" i="1"/>
              <a:t>.” </a:t>
            </a:r>
            <a:r>
              <a:rPr lang="en-US" sz="1000"/>
              <a:t>(Schenck and Wilson, 1994). </a:t>
            </a:r>
          </a:p>
          <a:p>
            <a:pPr marL="685800" lvl="1">
              <a:spcBef>
                <a:spcPts val="600"/>
              </a:spcBef>
              <a:buFont typeface="Arial" panose="020B0604020202020204" pitchFamily="34" charset="0"/>
              <a:buChar char="•"/>
            </a:pPr>
            <a:r>
              <a:rPr lang="en-US" sz="1000"/>
              <a:t>“</a:t>
            </a:r>
            <a:r>
              <a:rPr lang="en-US" sz="1000" i="1"/>
              <a:t>… a representation of concepts, relationships, constraints, rules, and operations to specify data semantics for a chosen domain of discourse</a:t>
            </a:r>
            <a:r>
              <a:rPr lang="en-US" sz="1000"/>
              <a:t>” (Zhao et al., 2011)</a:t>
            </a:r>
          </a:p>
          <a:p>
            <a:pPr marL="285750">
              <a:spcBef>
                <a:spcPts val="600"/>
              </a:spcBef>
              <a:buFont typeface="Arial" panose="020B0604020202020204" pitchFamily="34" charset="0"/>
              <a:buChar char="•"/>
            </a:pPr>
            <a:r>
              <a:rPr lang="en-US" sz="1600"/>
              <a:t>≈ Ontology</a:t>
            </a:r>
          </a:p>
          <a:p>
            <a:pPr marL="685800" lvl="1">
              <a:spcBef>
                <a:spcPts val="600"/>
              </a:spcBef>
              <a:buFont typeface="Arial" panose="020B0604020202020204" pitchFamily="34" charset="0"/>
              <a:buChar char="•"/>
            </a:pPr>
            <a:r>
              <a:rPr lang="en-US" sz="1000" i="1"/>
              <a:t>“… a set of precise descriptive statements about some part of the world (usually referred to as the domain of interest or the subject matter of the ontology)” (</a:t>
            </a:r>
            <a:r>
              <a:rPr lang="en-US" sz="1000" i="1" err="1"/>
              <a:t>Hitzler</a:t>
            </a:r>
            <a:r>
              <a:rPr lang="en-US" sz="1000" i="1"/>
              <a:t> et al., 2012)</a:t>
            </a:r>
          </a:p>
          <a:p>
            <a:pPr marL="685800" lvl="1">
              <a:spcBef>
                <a:spcPts val="600"/>
              </a:spcBef>
              <a:buFont typeface="Arial" panose="020B0604020202020204" pitchFamily="34" charset="0"/>
              <a:buChar char="•"/>
            </a:pPr>
            <a:r>
              <a:rPr lang="en-US" sz="1000" i="1"/>
              <a:t>“… a common vocabulary for researchers who need to share information in a domain. It includes machine-interpretable definitions of basic concepts in the domain and relations among them”. (Noy and McGuinness, 2001)</a:t>
            </a:r>
          </a:p>
          <a:p>
            <a:pPr marL="285750">
              <a:spcBef>
                <a:spcPts val="600"/>
              </a:spcBef>
              <a:buFont typeface="Arial" panose="020B0604020202020204" pitchFamily="34" charset="0"/>
              <a:buChar char="•"/>
            </a:pPr>
            <a:r>
              <a:rPr lang="en-US" sz="1600"/>
              <a:t>Vocabulary</a:t>
            </a:r>
          </a:p>
          <a:p>
            <a:pPr marL="685800" lvl="1">
              <a:spcBef>
                <a:spcPts val="600"/>
              </a:spcBef>
              <a:buFont typeface="Arial" panose="020B0604020202020204" pitchFamily="34" charset="0"/>
              <a:buChar char="•"/>
            </a:pPr>
            <a:r>
              <a:rPr lang="en-US" sz="1000" i="1"/>
              <a:t>“terminological dictionary that contains designations and definitions from one or more domains or subjects”.</a:t>
            </a:r>
          </a:p>
        </p:txBody>
      </p:sp>
      <p:sp>
        <p:nvSpPr>
          <p:cNvPr id="9" name="TekstSylinder 8">
            <a:extLst>
              <a:ext uri="{FF2B5EF4-FFF2-40B4-BE49-F238E27FC236}">
                <a16:creationId xmlns:a16="http://schemas.microsoft.com/office/drawing/2014/main" id="{E7F0BC21-2D78-4E1F-B2B5-2C32E0E43CD5}"/>
              </a:ext>
            </a:extLst>
          </p:cNvPr>
          <p:cNvSpPr txBox="1"/>
          <p:nvPr/>
        </p:nvSpPr>
        <p:spPr>
          <a:xfrm>
            <a:off x="6251071" y="1923901"/>
            <a:ext cx="2591019"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sz="1600" err="1"/>
              <a:t>Formaliserter</a:t>
            </a:r>
            <a:r>
              <a:rPr lang="nb-NO" sz="1600"/>
              <a:t> regler for å forstå data i en kontekst</a:t>
            </a:r>
            <a:endParaRPr lang="en-US" sz="1600"/>
          </a:p>
        </p:txBody>
      </p:sp>
      <p:sp>
        <p:nvSpPr>
          <p:cNvPr id="13" name="TekstSylinder 12">
            <a:extLst>
              <a:ext uri="{FF2B5EF4-FFF2-40B4-BE49-F238E27FC236}">
                <a16:creationId xmlns:a16="http://schemas.microsoft.com/office/drawing/2014/main" id="{7054BA39-899E-4E2F-988B-07F50662253D}"/>
              </a:ext>
            </a:extLst>
          </p:cNvPr>
          <p:cNvSpPr txBox="1"/>
          <p:nvPr/>
        </p:nvSpPr>
        <p:spPr>
          <a:xfrm>
            <a:off x="6251354" y="3928874"/>
            <a:ext cx="2591019"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sz="1600"/>
              <a:t>Definerer konseptene</a:t>
            </a:r>
            <a:endParaRPr lang="en-US" sz="1600"/>
          </a:p>
        </p:txBody>
      </p:sp>
      <p:sp>
        <p:nvSpPr>
          <p:cNvPr id="14" name="TekstSylinder 13">
            <a:extLst>
              <a:ext uri="{FF2B5EF4-FFF2-40B4-BE49-F238E27FC236}">
                <a16:creationId xmlns:a16="http://schemas.microsoft.com/office/drawing/2014/main" id="{EB480B03-F437-4EDD-A647-5098AFAE8460}"/>
              </a:ext>
            </a:extLst>
          </p:cNvPr>
          <p:cNvSpPr txBox="1"/>
          <p:nvPr/>
        </p:nvSpPr>
        <p:spPr>
          <a:xfrm>
            <a:off x="6251354" y="2571750"/>
            <a:ext cx="2591019"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sz="1600"/>
              <a:t>Implementerer konseptene i et modelleringsspråk</a:t>
            </a:r>
            <a:endParaRPr lang="en-US" sz="1600"/>
          </a:p>
        </p:txBody>
      </p:sp>
      <p:cxnSp>
        <p:nvCxnSpPr>
          <p:cNvPr id="18" name="Rett linje 17">
            <a:extLst>
              <a:ext uri="{FF2B5EF4-FFF2-40B4-BE49-F238E27FC236}">
                <a16:creationId xmlns:a16="http://schemas.microsoft.com/office/drawing/2014/main" id="{AE6368C3-2766-428D-8158-C147373D0E7B}"/>
              </a:ext>
            </a:extLst>
          </p:cNvPr>
          <p:cNvCxnSpPr/>
          <p:nvPr/>
        </p:nvCxnSpPr>
        <p:spPr>
          <a:xfrm flipV="1">
            <a:off x="209643" y="3626094"/>
            <a:ext cx="8724714" cy="40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ett pilkobling 19">
            <a:extLst>
              <a:ext uri="{FF2B5EF4-FFF2-40B4-BE49-F238E27FC236}">
                <a16:creationId xmlns:a16="http://schemas.microsoft.com/office/drawing/2014/main" id="{993C4F32-E941-4CE6-84EF-B971EA8FFE6B}"/>
              </a:ext>
            </a:extLst>
          </p:cNvPr>
          <p:cNvCxnSpPr>
            <a:stCxn id="9" idx="1"/>
          </p:cNvCxnSpPr>
          <p:nvPr/>
        </p:nvCxnSpPr>
        <p:spPr>
          <a:xfrm flipH="1" flipV="1">
            <a:off x="2346217" y="1210530"/>
            <a:ext cx="3904854" cy="10057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164FC3B8-1908-4099-9480-8A98E823469C}"/>
              </a:ext>
            </a:extLst>
          </p:cNvPr>
          <p:cNvCxnSpPr>
            <a:stCxn id="9" idx="1"/>
          </p:cNvCxnSpPr>
          <p:nvPr/>
        </p:nvCxnSpPr>
        <p:spPr>
          <a:xfrm flipH="1">
            <a:off x="1846642" y="2216289"/>
            <a:ext cx="4404429" cy="241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Rett pilkobling 23">
            <a:extLst>
              <a:ext uri="{FF2B5EF4-FFF2-40B4-BE49-F238E27FC236}">
                <a16:creationId xmlns:a16="http://schemas.microsoft.com/office/drawing/2014/main" id="{846847E9-CD8B-4BBF-BF47-776DAE3FB67E}"/>
              </a:ext>
            </a:extLst>
          </p:cNvPr>
          <p:cNvCxnSpPr>
            <a:cxnSpLocks/>
            <a:stCxn id="14" idx="1"/>
          </p:cNvCxnSpPr>
          <p:nvPr/>
        </p:nvCxnSpPr>
        <p:spPr>
          <a:xfrm flipH="1" flipV="1">
            <a:off x="2345934" y="1209487"/>
            <a:ext cx="3905420" cy="1777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Rett pilkobling 25">
            <a:extLst>
              <a:ext uri="{FF2B5EF4-FFF2-40B4-BE49-F238E27FC236}">
                <a16:creationId xmlns:a16="http://schemas.microsoft.com/office/drawing/2014/main" id="{1A92F2B8-DB6F-42FA-B962-FFA098CC2F75}"/>
              </a:ext>
            </a:extLst>
          </p:cNvPr>
          <p:cNvCxnSpPr>
            <a:cxnSpLocks/>
            <a:stCxn id="14" idx="1"/>
          </p:cNvCxnSpPr>
          <p:nvPr/>
        </p:nvCxnSpPr>
        <p:spPr>
          <a:xfrm flipH="1" flipV="1">
            <a:off x="1846643" y="2457729"/>
            <a:ext cx="4404711" cy="529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Rett pilkobling 27">
            <a:extLst>
              <a:ext uri="{FF2B5EF4-FFF2-40B4-BE49-F238E27FC236}">
                <a16:creationId xmlns:a16="http://schemas.microsoft.com/office/drawing/2014/main" id="{2BC54A2E-A25C-4905-9DA9-A86CD3471E45}"/>
              </a:ext>
            </a:extLst>
          </p:cNvPr>
          <p:cNvCxnSpPr>
            <a:cxnSpLocks/>
            <a:stCxn id="13" idx="1"/>
          </p:cNvCxnSpPr>
          <p:nvPr/>
        </p:nvCxnSpPr>
        <p:spPr>
          <a:xfrm flipH="1" flipV="1">
            <a:off x="1757432" y="3844940"/>
            <a:ext cx="4493922" cy="2532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Pil: opp og ned 31">
            <a:extLst>
              <a:ext uri="{FF2B5EF4-FFF2-40B4-BE49-F238E27FC236}">
                <a16:creationId xmlns:a16="http://schemas.microsoft.com/office/drawing/2014/main" id="{A0C2E167-285E-47F3-8BC4-C3C57865C552}"/>
              </a:ext>
            </a:extLst>
          </p:cNvPr>
          <p:cNvSpPr/>
          <p:nvPr/>
        </p:nvSpPr>
        <p:spPr>
          <a:xfrm>
            <a:off x="7359805" y="3402747"/>
            <a:ext cx="249787" cy="526127"/>
          </a:xfrm>
          <a:prstGeom prst="upDown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kstSylinder 14">
            <a:extLst>
              <a:ext uri="{FF2B5EF4-FFF2-40B4-BE49-F238E27FC236}">
                <a16:creationId xmlns:a16="http://schemas.microsoft.com/office/drawing/2014/main" id="{3EEE3D53-3DDA-4F69-B34D-BDE32A8F15B4}"/>
              </a:ext>
            </a:extLst>
          </p:cNvPr>
          <p:cNvSpPr txBox="1"/>
          <p:nvPr/>
        </p:nvSpPr>
        <p:spPr>
          <a:xfrm>
            <a:off x="7289997" y="973864"/>
            <a:ext cx="1552093"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sz="1600"/>
              <a:t>Hva med BIM?</a:t>
            </a:r>
            <a:endParaRPr lang="en-US" sz="1600"/>
          </a:p>
        </p:txBody>
      </p:sp>
    </p:spTree>
    <p:extLst>
      <p:ext uri="{BB962C8B-B14F-4D97-AF65-F5344CB8AC3E}">
        <p14:creationId xmlns:p14="http://schemas.microsoft.com/office/powerpoint/2010/main" val="90651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32"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p:txBody>
          <a:bodyPr/>
          <a:lstStyle/>
          <a:p>
            <a:r>
              <a:rPr lang="nb-NO"/>
              <a:t>Informasjonsmodellering</a:t>
            </a:r>
          </a:p>
        </p:txBody>
      </p:sp>
      <p:pic>
        <p:nvPicPr>
          <p:cNvPr id="6" name="Bilde 5">
            <a:extLst>
              <a:ext uri="{FF2B5EF4-FFF2-40B4-BE49-F238E27FC236}">
                <a16:creationId xmlns:a16="http://schemas.microsoft.com/office/drawing/2014/main" id="{88948C19-D11D-48EC-9129-1491C46EEBC2}"/>
              </a:ext>
            </a:extLst>
          </p:cNvPr>
          <p:cNvPicPr>
            <a:picLocks noChangeAspect="1"/>
          </p:cNvPicPr>
          <p:nvPr/>
        </p:nvPicPr>
        <p:blipFill>
          <a:blip r:embed="rId2"/>
          <a:stretch>
            <a:fillRect/>
          </a:stretch>
        </p:blipFill>
        <p:spPr>
          <a:xfrm>
            <a:off x="2090328" y="1530850"/>
            <a:ext cx="6394787" cy="3047303"/>
          </a:xfrm>
          <a:prstGeom prst="rect">
            <a:avLst/>
          </a:prstGeom>
        </p:spPr>
      </p:pic>
      <p:sp>
        <p:nvSpPr>
          <p:cNvPr id="7" name="Rektangel: avrundede hjørner 6">
            <a:extLst>
              <a:ext uri="{FF2B5EF4-FFF2-40B4-BE49-F238E27FC236}">
                <a16:creationId xmlns:a16="http://schemas.microsoft.com/office/drawing/2014/main" id="{F09519B5-E8D1-4DC8-A5E8-10DC65922D7E}"/>
              </a:ext>
            </a:extLst>
          </p:cNvPr>
          <p:cNvSpPr/>
          <p:nvPr/>
        </p:nvSpPr>
        <p:spPr>
          <a:xfrm>
            <a:off x="3755204" y="1376737"/>
            <a:ext cx="5003515" cy="2311685"/>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lassholder for innhold 2">
            <a:extLst>
              <a:ext uri="{FF2B5EF4-FFF2-40B4-BE49-F238E27FC236}">
                <a16:creationId xmlns:a16="http://schemas.microsoft.com/office/drawing/2014/main" id="{8B10C514-EF45-4E45-AC21-B580BE9D8E1F}"/>
              </a:ext>
            </a:extLst>
          </p:cNvPr>
          <p:cNvSpPr>
            <a:spLocks noGrp="1"/>
          </p:cNvSpPr>
          <p:nvPr>
            <p:ph idx="1"/>
          </p:nvPr>
        </p:nvSpPr>
        <p:spPr/>
        <p:txBody>
          <a:bodyPr/>
          <a:lstStyle/>
          <a:p>
            <a:r>
              <a:rPr lang="nb-NO" sz="1800" err="1"/>
              <a:t>Universe</a:t>
            </a:r>
            <a:r>
              <a:rPr lang="nb-NO" sz="1800"/>
              <a:t> of </a:t>
            </a:r>
            <a:r>
              <a:rPr lang="nb-NO" sz="1800" err="1"/>
              <a:t>discourse</a:t>
            </a:r>
            <a:r>
              <a:rPr lang="nb-NO" sz="1800"/>
              <a:t> – interessant del av virkeligheten</a:t>
            </a:r>
          </a:p>
          <a:p>
            <a:r>
              <a:rPr lang="nb-NO" sz="1800"/>
              <a:t>Kontekst – i hvilken sammenheng</a:t>
            </a:r>
            <a:endParaRPr lang="en-US" sz="1800"/>
          </a:p>
          <a:p>
            <a:endParaRPr lang="nb-NO"/>
          </a:p>
        </p:txBody>
      </p:sp>
    </p:spTree>
    <p:extLst>
      <p:ext uri="{BB962C8B-B14F-4D97-AF65-F5344CB8AC3E}">
        <p14:creationId xmlns:p14="http://schemas.microsoft.com/office/powerpoint/2010/main" val="25145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p:txBody>
          <a:bodyPr/>
          <a:lstStyle/>
          <a:p>
            <a:r>
              <a:rPr lang="nb-NO"/>
              <a:t>Informasjonsmodellering</a:t>
            </a:r>
          </a:p>
        </p:txBody>
      </p:sp>
      <p:pic>
        <p:nvPicPr>
          <p:cNvPr id="6" name="Bilde 5">
            <a:extLst>
              <a:ext uri="{FF2B5EF4-FFF2-40B4-BE49-F238E27FC236}">
                <a16:creationId xmlns:a16="http://schemas.microsoft.com/office/drawing/2014/main" id="{88948C19-D11D-48EC-9129-1491C46EEBC2}"/>
              </a:ext>
            </a:extLst>
          </p:cNvPr>
          <p:cNvPicPr>
            <a:picLocks noChangeAspect="1"/>
          </p:cNvPicPr>
          <p:nvPr/>
        </p:nvPicPr>
        <p:blipFill>
          <a:blip r:embed="rId2"/>
          <a:stretch>
            <a:fillRect/>
          </a:stretch>
        </p:blipFill>
        <p:spPr>
          <a:xfrm>
            <a:off x="5020556" y="709496"/>
            <a:ext cx="3699576" cy="1762956"/>
          </a:xfrm>
          <a:prstGeom prst="rect">
            <a:avLst/>
          </a:prstGeom>
        </p:spPr>
      </p:pic>
      <p:pic>
        <p:nvPicPr>
          <p:cNvPr id="4" name="Picture 2" descr="Bilde">
            <a:extLst>
              <a:ext uri="{FF2B5EF4-FFF2-40B4-BE49-F238E27FC236}">
                <a16:creationId xmlns:a16="http://schemas.microsoft.com/office/drawing/2014/main" id="{F4CFF6AC-DA4B-D0EB-8769-77C7B8C4D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83" y="1167937"/>
            <a:ext cx="4336817" cy="20532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4CD0B1-103D-BF4A-4E68-89D487B30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9320" y="2816430"/>
            <a:ext cx="3839497" cy="183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0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64394" y="273844"/>
            <a:ext cx="7447502" cy="994172"/>
          </a:xfrm>
        </p:spPr>
        <p:txBody>
          <a:bodyPr>
            <a:normAutofit/>
          </a:bodyPr>
          <a:lstStyle/>
          <a:p>
            <a:r>
              <a:rPr lang="nb-NO"/>
              <a:t>From the real </a:t>
            </a:r>
            <a:r>
              <a:rPr lang="nb-NO" err="1"/>
              <a:t>world</a:t>
            </a:r>
            <a:r>
              <a:rPr lang="nb-NO"/>
              <a:t> to data </a:t>
            </a:r>
            <a:r>
              <a:rPr lang="nb-NO" err="1"/>
              <a:t>set</a:t>
            </a:r>
            <a:endParaRPr lang="nb-NO"/>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726026"/>
            <a:ext cx="4160390" cy="1837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0161"/>
          <a:stretch/>
        </p:blipFill>
        <p:spPr bwMode="auto">
          <a:xfrm>
            <a:off x="4179933" y="1161816"/>
            <a:ext cx="4825969" cy="146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Bilde 4" descr="stripe_tekst_eng_16_9.jpg">
            <a:extLst>
              <a:ext uri="{FF2B5EF4-FFF2-40B4-BE49-F238E27FC236}">
                <a16:creationId xmlns:a16="http://schemas.microsoft.com/office/drawing/2014/main" id="{3182A12F-E585-4C58-A859-812D6BCC56E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 y="-5763"/>
            <a:ext cx="645602" cy="5143500"/>
          </a:xfrm>
          <a:prstGeom prst="rect">
            <a:avLst/>
          </a:prstGeom>
        </p:spPr>
      </p:pic>
      <p:pic>
        <p:nvPicPr>
          <p:cNvPr id="10" name="Plassholder for innhold 11">
            <a:extLst>
              <a:ext uri="{FF2B5EF4-FFF2-40B4-BE49-F238E27FC236}">
                <a16:creationId xmlns:a16="http://schemas.microsoft.com/office/drawing/2014/main" id="{9F73D8EF-47F2-4281-BB3A-AD1199B642CC}"/>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864393" y="1526192"/>
            <a:ext cx="5275678" cy="3105842"/>
          </a:xfrm>
        </p:spPr>
      </p:pic>
      <p:sp>
        <p:nvSpPr>
          <p:cNvPr id="12" name="Rektangel 11">
            <a:extLst>
              <a:ext uri="{FF2B5EF4-FFF2-40B4-BE49-F238E27FC236}">
                <a16:creationId xmlns:a16="http://schemas.microsoft.com/office/drawing/2014/main" id="{254DA3A4-E7CE-460C-B402-B3C6075D08CF}"/>
              </a:ext>
            </a:extLst>
          </p:cNvPr>
          <p:cNvSpPr/>
          <p:nvPr/>
        </p:nvSpPr>
        <p:spPr>
          <a:xfrm>
            <a:off x="846749" y="2341410"/>
            <a:ext cx="1554633" cy="2355847"/>
          </a:xfrm>
          <a:prstGeom prst="rect">
            <a:avLst/>
          </a:prstGeom>
          <a:noFill/>
          <a:ln w="19050" cap="rnd">
            <a:roun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ktangel 12">
            <a:extLst>
              <a:ext uri="{FF2B5EF4-FFF2-40B4-BE49-F238E27FC236}">
                <a16:creationId xmlns:a16="http://schemas.microsoft.com/office/drawing/2014/main" id="{A45F7AD9-7CB4-4EF4-802E-4FF72C96472A}"/>
              </a:ext>
            </a:extLst>
          </p:cNvPr>
          <p:cNvSpPr/>
          <p:nvPr/>
        </p:nvSpPr>
        <p:spPr>
          <a:xfrm>
            <a:off x="2431840" y="3045836"/>
            <a:ext cx="2139404" cy="1651421"/>
          </a:xfrm>
          <a:prstGeom prst="rect">
            <a:avLst/>
          </a:prstGeom>
          <a:noFill/>
          <a:ln w="19050" cap="rnd">
            <a:roun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ktangel 13">
            <a:extLst>
              <a:ext uri="{FF2B5EF4-FFF2-40B4-BE49-F238E27FC236}">
                <a16:creationId xmlns:a16="http://schemas.microsoft.com/office/drawing/2014/main" id="{1793AB2D-25DE-44AB-B340-CBBC5A51113E}"/>
              </a:ext>
            </a:extLst>
          </p:cNvPr>
          <p:cNvSpPr/>
          <p:nvPr/>
        </p:nvSpPr>
        <p:spPr>
          <a:xfrm>
            <a:off x="5026181" y="2750506"/>
            <a:ext cx="1170714" cy="1791434"/>
          </a:xfrm>
          <a:prstGeom prst="rect">
            <a:avLst/>
          </a:prstGeom>
          <a:noFill/>
          <a:ln w="19050" cap="rnd"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kstSylinder 14">
            <a:extLst>
              <a:ext uri="{FF2B5EF4-FFF2-40B4-BE49-F238E27FC236}">
                <a16:creationId xmlns:a16="http://schemas.microsoft.com/office/drawing/2014/main" id="{A8E36677-B2DE-4D27-BC0B-B4E4EA09891B}"/>
              </a:ext>
            </a:extLst>
          </p:cNvPr>
          <p:cNvSpPr txBox="1"/>
          <p:nvPr/>
        </p:nvSpPr>
        <p:spPr>
          <a:xfrm>
            <a:off x="7289997" y="973864"/>
            <a:ext cx="1552093"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sz="1600"/>
              <a:t>Hva med BIM?</a:t>
            </a:r>
            <a:endParaRPr lang="en-US" sz="1600"/>
          </a:p>
        </p:txBody>
      </p:sp>
      <p:pic>
        <p:nvPicPr>
          <p:cNvPr id="3" name="Picture 2" descr="Bilde">
            <a:extLst>
              <a:ext uri="{FF2B5EF4-FFF2-40B4-BE49-F238E27FC236}">
                <a16:creationId xmlns:a16="http://schemas.microsoft.com/office/drawing/2014/main" id="{A120022A-C888-B1C8-CEF1-FCD8FA29D5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81" y="1038548"/>
            <a:ext cx="2140160" cy="1013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9D5A9902-7C40-C772-BFA2-60EF128699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9150" y="3820848"/>
            <a:ext cx="1739667" cy="83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250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p:txBody>
          <a:bodyPr/>
          <a:lstStyle/>
          <a:p>
            <a:r>
              <a:rPr lang="nb-NO"/>
              <a:t>Konseptuelle skjemaspråk</a:t>
            </a:r>
          </a:p>
        </p:txBody>
      </p:sp>
      <p:pic>
        <p:nvPicPr>
          <p:cNvPr id="4" name="Plassholder for innhold 3">
            <a:extLst>
              <a:ext uri="{FF2B5EF4-FFF2-40B4-BE49-F238E27FC236}">
                <a16:creationId xmlns:a16="http://schemas.microsoft.com/office/drawing/2014/main" id="{D510CA4D-5693-4551-920F-2DBA2D3A5C8F}"/>
              </a:ext>
            </a:extLst>
          </p:cNvPr>
          <p:cNvPicPr>
            <a:picLocks noGrp="1" noChangeAspect="1"/>
          </p:cNvPicPr>
          <p:nvPr>
            <p:ph idx="1"/>
          </p:nvPr>
        </p:nvPicPr>
        <p:blipFill>
          <a:blip r:embed="rId2"/>
          <a:stretch>
            <a:fillRect/>
          </a:stretch>
        </p:blipFill>
        <p:spPr>
          <a:xfrm>
            <a:off x="2221083" y="976312"/>
            <a:ext cx="6696075" cy="3190875"/>
          </a:xfrm>
          <a:prstGeom prst="rect">
            <a:avLst/>
          </a:prstGeom>
        </p:spPr>
      </p:pic>
      <p:sp>
        <p:nvSpPr>
          <p:cNvPr id="7" name="TekstSylinder 6">
            <a:extLst>
              <a:ext uri="{FF2B5EF4-FFF2-40B4-BE49-F238E27FC236}">
                <a16:creationId xmlns:a16="http://schemas.microsoft.com/office/drawing/2014/main" id="{BD791DF0-F391-4A9D-AA25-4A56D48D6E78}"/>
              </a:ext>
            </a:extLst>
          </p:cNvPr>
          <p:cNvSpPr txBox="1"/>
          <p:nvPr/>
        </p:nvSpPr>
        <p:spPr>
          <a:xfrm>
            <a:off x="2438760" y="4436657"/>
            <a:ext cx="1274708" cy="369332"/>
          </a:xfrm>
          <a:prstGeom prst="rect">
            <a:avLst/>
          </a:prstGeom>
          <a:noFill/>
        </p:spPr>
        <p:txBody>
          <a:bodyPr wrap="none" rtlCol="0">
            <a:spAutoFit/>
          </a:bodyPr>
          <a:lstStyle/>
          <a:p>
            <a:r>
              <a:rPr lang="nb-NO"/>
              <a:t>EXPRESS</a:t>
            </a:r>
            <a:endParaRPr lang="en-US"/>
          </a:p>
        </p:txBody>
      </p:sp>
      <p:sp>
        <p:nvSpPr>
          <p:cNvPr id="8" name="Rektangel: avrundede hjørner 7">
            <a:extLst>
              <a:ext uri="{FF2B5EF4-FFF2-40B4-BE49-F238E27FC236}">
                <a16:creationId xmlns:a16="http://schemas.microsoft.com/office/drawing/2014/main" id="{4A6F30CE-82EB-41F4-A4A4-ADBBCE867D53}"/>
              </a:ext>
            </a:extLst>
          </p:cNvPr>
          <p:cNvSpPr/>
          <p:nvPr/>
        </p:nvSpPr>
        <p:spPr>
          <a:xfrm>
            <a:off x="1982912" y="2294349"/>
            <a:ext cx="5147354" cy="2044558"/>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FE424DEA-9058-4253-BBF8-2609B9E67AC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tretch>
            <a:fillRect/>
          </a:stretch>
        </p:blipFill>
        <p:spPr bwMode="auto">
          <a:xfrm>
            <a:off x="1479680" y="4157060"/>
            <a:ext cx="872131" cy="575781"/>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5">
            <a:extLst>
              <a:ext uri="{FF2B5EF4-FFF2-40B4-BE49-F238E27FC236}">
                <a16:creationId xmlns:a16="http://schemas.microsoft.com/office/drawing/2014/main" id="{FCD4991A-EB07-4E45-B1E2-EBAF272D841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8760" y="4213632"/>
            <a:ext cx="1361657" cy="254491"/>
          </a:xfrm>
          <a:prstGeom prst="rect">
            <a:avLst/>
          </a:prstGeom>
        </p:spPr>
      </p:pic>
      <p:sp>
        <p:nvSpPr>
          <p:cNvPr id="9" name="TekstSylinder 8">
            <a:extLst>
              <a:ext uri="{FF2B5EF4-FFF2-40B4-BE49-F238E27FC236}">
                <a16:creationId xmlns:a16="http://schemas.microsoft.com/office/drawing/2014/main" id="{0E0C3642-1B9E-4714-81E6-1FF4931891BE}"/>
              </a:ext>
            </a:extLst>
          </p:cNvPr>
          <p:cNvSpPr txBox="1"/>
          <p:nvPr/>
        </p:nvSpPr>
        <p:spPr>
          <a:xfrm>
            <a:off x="378300" y="1039828"/>
            <a:ext cx="286833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nb-NO" sz="1200"/>
              <a:t>Grafiske</a:t>
            </a:r>
          </a:p>
          <a:p>
            <a:pPr marL="285750" indent="-285750">
              <a:buFont typeface="Arial" panose="020B0604020202020204" pitchFamily="34" charset="0"/>
              <a:buChar char="•"/>
            </a:pPr>
            <a:r>
              <a:rPr lang="nb-NO" sz="1200"/>
              <a:t>Leksikalske</a:t>
            </a:r>
          </a:p>
          <a:p>
            <a:pPr marL="285750" indent="-285750">
              <a:buFont typeface="Arial" panose="020B0604020202020204" pitchFamily="34" charset="0"/>
              <a:buChar char="•"/>
            </a:pPr>
            <a:r>
              <a:rPr lang="en-US" sz="1200" err="1"/>
              <a:t>Uavhengig</a:t>
            </a:r>
            <a:r>
              <a:rPr lang="en-US" sz="1200"/>
              <a:t>, </a:t>
            </a:r>
            <a:r>
              <a:rPr lang="en-US" sz="1200" err="1"/>
              <a:t>maskinlesbart</a:t>
            </a:r>
            <a:r>
              <a:rPr lang="en-US" sz="1200"/>
              <a:t> format </a:t>
            </a:r>
          </a:p>
        </p:txBody>
      </p:sp>
    </p:spTree>
    <p:extLst>
      <p:ext uri="{BB962C8B-B14F-4D97-AF65-F5344CB8AC3E}">
        <p14:creationId xmlns:p14="http://schemas.microsoft.com/office/powerpoint/2010/main" val="42615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a:xfrm>
            <a:off x="301385" y="156733"/>
            <a:ext cx="8418747" cy="648512"/>
          </a:xfrm>
        </p:spPr>
        <p:txBody>
          <a:bodyPr/>
          <a:lstStyle/>
          <a:p>
            <a:r>
              <a:rPr lang="nb-NO"/>
              <a:t>Leksikalske skjemaspråk</a:t>
            </a:r>
          </a:p>
        </p:txBody>
      </p:sp>
      <p:sp>
        <p:nvSpPr>
          <p:cNvPr id="7" name="TekstSylinder 6">
            <a:extLst>
              <a:ext uri="{FF2B5EF4-FFF2-40B4-BE49-F238E27FC236}">
                <a16:creationId xmlns:a16="http://schemas.microsoft.com/office/drawing/2014/main" id="{BD791DF0-F391-4A9D-AA25-4A56D48D6E78}"/>
              </a:ext>
            </a:extLst>
          </p:cNvPr>
          <p:cNvSpPr txBox="1"/>
          <p:nvPr/>
        </p:nvSpPr>
        <p:spPr>
          <a:xfrm>
            <a:off x="980350" y="4197282"/>
            <a:ext cx="1274708" cy="369332"/>
          </a:xfrm>
          <a:prstGeom prst="rect">
            <a:avLst/>
          </a:prstGeom>
          <a:noFill/>
        </p:spPr>
        <p:txBody>
          <a:bodyPr wrap="none" rtlCol="0">
            <a:spAutoFit/>
          </a:bodyPr>
          <a:lstStyle/>
          <a:p>
            <a:r>
              <a:rPr lang="nb-NO"/>
              <a:t>EXPRESS</a:t>
            </a:r>
            <a:endParaRPr lang="en-US"/>
          </a:p>
        </p:txBody>
      </p:sp>
      <p:pic>
        <p:nvPicPr>
          <p:cNvPr id="6" name="Bilde 5">
            <a:extLst>
              <a:ext uri="{FF2B5EF4-FFF2-40B4-BE49-F238E27FC236}">
                <a16:creationId xmlns:a16="http://schemas.microsoft.com/office/drawing/2014/main" id="{FCD4991A-EB07-4E45-B1E2-EBAF272D841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107934" y="4468123"/>
            <a:ext cx="1361657" cy="254491"/>
          </a:xfrm>
          <a:prstGeom prst="rect">
            <a:avLst/>
          </a:prstGeom>
        </p:spPr>
      </p:pic>
      <p:pic>
        <p:nvPicPr>
          <p:cNvPr id="16" name="Plassholder for innhold 15">
            <a:extLst>
              <a:ext uri="{FF2B5EF4-FFF2-40B4-BE49-F238E27FC236}">
                <a16:creationId xmlns:a16="http://schemas.microsoft.com/office/drawing/2014/main" id="{EA0664BC-D10D-495F-BF7A-03794EE7B6FC}"/>
              </a:ext>
            </a:extLst>
          </p:cNvPr>
          <p:cNvPicPr>
            <a:picLocks noGrp="1" noChangeAspect="1"/>
          </p:cNvPicPr>
          <p:nvPr>
            <p:ph idx="1"/>
          </p:nvPr>
        </p:nvPicPr>
        <p:blipFill>
          <a:blip r:embed="rId3"/>
          <a:stretch>
            <a:fillRect/>
          </a:stretch>
        </p:blipFill>
        <p:spPr>
          <a:xfrm>
            <a:off x="361248" y="891420"/>
            <a:ext cx="3636663" cy="3245252"/>
          </a:xfrm>
        </p:spPr>
      </p:pic>
      <p:pic>
        <p:nvPicPr>
          <p:cNvPr id="18" name="Bilde 17">
            <a:extLst>
              <a:ext uri="{FF2B5EF4-FFF2-40B4-BE49-F238E27FC236}">
                <a16:creationId xmlns:a16="http://schemas.microsoft.com/office/drawing/2014/main" id="{13BC0CA9-49B4-41A2-B92B-E2549675A9EE}"/>
              </a:ext>
            </a:extLst>
          </p:cNvPr>
          <p:cNvPicPr>
            <a:picLocks noChangeAspect="1"/>
          </p:cNvPicPr>
          <p:nvPr/>
        </p:nvPicPr>
        <p:blipFill>
          <a:blip r:embed="rId4"/>
          <a:stretch>
            <a:fillRect/>
          </a:stretch>
        </p:blipFill>
        <p:spPr>
          <a:xfrm>
            <a:off x="3945743" y="1028992"/>
            <a:ext cx="5105757" cy="3352956"/>
          </a:xfrm>
          <a:prstGeom prst="rect">
            <a:avLst/>
          </a:prstGeom>
        </p:spPr>
      </p:pic>
    </p:spTree>
    <p:extLst>
      <p:ext uri="{BB962C8B-B14F-4D97-AF65-F5344CB8AC3E}">
        <p14:creationId xmlns:p14="http://schemas.microsoft.com/office/powerpoint/2010/main" val="419774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Hensikt</a:t>
            </a:r>
          </a:p>
        </p:txBody>
      </p:sp>
      <p:sp>
        <p:nvSpPr>
          <p:cNvPr id="3" name="Plassholder for innhold 2"/>
          <p:cNvSpPr>
            <a:spLocks noGrp="1"/>
          </p:cNvSpPr>
          <p:nvPr>
            <p:ph idx="1"/>
          </p:nvPr>
        </p:nvSpPr>
        <p:spPr>
          <a:xfrm>
            <a:off x="457200" y="1200151"/>
            <a:ext cx="7938247" cy="3394472"/>
          </a:xfrm>
        </p:spPr>
        <p:txBody>
          <a:bodyPr/>
          <a:lstStyle/>
          <a:p>
            <a:r>
              <a:rPr lang="nb-NO"/>
              <a:t>Etter å ha gjennomgått fagstoffet skal du kunne </a:t>
            </a:r>
          </a:p>
          <a:p>
            <a:pPr lvl="1"/>
            <a:r>
              <a:rPr lang="nb-NO"/>
              <a:t>forstå de grunnleggende elementene for modellering av virkeligheten i konseptuelle informasjonsmodeller</a:t>
            </a:r>
          </a:p>
        </p:txBody>
      </p:sp>
    </p:spTree>
    <p:extLst>
      <p:ext uri="{BB962C8B-B14F-4D97-AF65-F5344CB8AC3E}">
        <p14:creationId xmlns:p14="http://schemas.microsoft.com/office/powerpoint/2010/main" val="314013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9F9214F-17E5-4DD7-922D-D0251B17FE91}"/>
              </a:ext>
            </a:extLst>
          </p:cNvPr>
          <p:cNvSpPr>
            <a:spLocks noGrp="1"/>
          </p:cNvSpPr>
          <p:nvPr>
            <p:ph type="title"/>
          </p:nvPr>
        </p:nvSpPr>
        <p:spPr>
          <a:xfrm>
            <a:off x="567566" y="53792"/>
            <a:ext cx="7407404" cy="646331"/>
          </a:xfrm>
        </p:spPr>
        <p:txBody>
          <a:bodyPr/>
          <a:lstStyle/>
          <a:p>
            <a:r>
              <a:rPr lang="en-US" b="0" err="1"/>
              <a:t>Grafiske</a:t>
            </a:r>
            <a:r>
              <a:rPr lang="en-US" b="0"/>
              <a:t> </a:t>
            </a:r>
            <a:r>
              <a:rPr lang="en-US" b="0" err="1"/>
              <a:t>skjemaspråk</a:t>
            </a:r>
            <a:endParaRPr lang="en-US" b="0"/>
          </a:p>
        </p:txBody>
      </p:sp>
      <p:pic>
        <p:nvPicPr>
          <p:cNvPr id="12" name="Bilde 11">
            <a:extLst>
              <a:ext uri="{FF2B5EF4-FFF2-40B4-BE49-F238E27FC236}">
                <a16:creationId xmlns:a16="http://schemas.microsoft.com/office/drawing/2014/main" id="{B5B7011D-E250-4152-A9D7-F663B8BAF975}"/>
              </a:ext>
            </a:extLst>
          </p:cNvPr>
          <p:cNvPicPr>
            <a:picLocks noChangeAspect="1"/>
          </p:cNvPicPr>
          <p:nvPr/>
        </p:nvPicPr>
        <p:blipFill>
          <a:blip r:embed="rId2"/>
          <a:stretch>
            <a:fillRect/>
          </a:stretch>
        </p:blipFill>
        <p:spPr>
          <a:xfrm>
            <a:off x="4175303" y="939736"/>
            <a:ext cx="3462970" cy="3696248"/>
          </a:xfrm>
          <a:prstGeom prst="rect">
            <a:avLst/>
          </a:prstGeom>
        </p:spPr>
      </p:pic>
      <p:pic>
        <p:nvPicPr>
          <p:cNvPr id="1030" name="Picture 6">
            <a:extLst>
              <a:ext uri="{FF2B5EF4-FFF2-40B4-BE49-F238E27FC236}">
                <a16:creationId xmlns:a16="http://schemas.microsoft.com/office/drawing/2014/main" id="{F70DDAED-F137-43AE-9F5B-829D88072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66" y="764967"/>
            <a:ext cx="2590244" cy="3833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6D551744-C3A9-4F90-9CE1-05555336B7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58760" y="1418961"/>
            <a:ext cx="1223239" cy="807583"/>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A45363CE-7E17-4707-BF8D-C95652B1379E}"/>
              </a:ext>
            </a:extLst>
          </p:cNvPr>
          <p:cNvSpPr txBox="1"/>
          <p:nvPr/>
        </p:nvSpPr>
        <p:spPr>
          <a:xfrm>
            <a:off x="2215716" y="4178691"/>
            <a:ext cx="1980029" cy="461665"/>
          </a:xfrm>
          <a:prstGeom prst="rect">
            <a:avLst/>
          </a:prstGeom>
          <a:noFill/>
        </p:spPr>
        <p:txBody>
          <a:bodyPr wrap="none" rtlCol="0">
            <a:spAutoFit/>
          </a:bodyPr>
          <a:lstStyle/>
          <a:p>
            <a:r>
              <a:rPr lang="nb-NO" sz="2400"/>
              <a:t>EXPRESS-G</a:t>
            </a:r>
            <a:endParaRPr lang="en-US" sz="2400"/>
          </a:p>
        </p:txBody>
      </p:sp>
    </p:spTree>
    <p:extLst>
      <p:ext uri="{BB962C8B-B14F-4D97-AF65-F5344CB8AC3E}">
        <p14:creationId xmlns:p14="http://schemas.microsoft.com/office/powerpoint/2010/main" val="367401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p:txBody>
          <a:bodyPr/>
          <a:lstStyle/>
          <a:p>
            <a:r>
              <a:rPr lang="nb-NO"/>
              <a:t>Åpent og lukka syn på verden</a:t>
            </a:r>
          </a:p>
        </p:txBody>
      </p:sp>
      <p:sp>
        <p:nvSpPr>
          <p:cNvPr id="5" name="Plassholder for innhold 4">
            <a:extLst>
              <a:ext uri="{FF2B5EF4-FFF2-40B4-BE49-F238E27FC236}">
                <a16:creationId xmlns:a16="http://schemas.microsoft.com/office/drawing/2014/main" id="{FC2242AB-C922-4490-AA3D-2816F0E230D4}"/>
              </a:ext>
            </a:extLst>
          </p:cNvPr>
          <p:cNvSpPr>
            <a:spLocks noGrp="1"/>
          </p:cNvSpPr>
          <p:nvPr>
            <p:ph sz="half" idx="1"/>
          </p:nvPr>
        </p:nvSpPr>
        <p:spPr>
          <a:xfrm>
            <a:off x="249042" y="1200151"/>
            <a:ext cx="4950979" cy="3175906"/>
          </a:xfrm>
        </p:spPr>
        <p:txBody>
          <a:bodyPr>
            <a:normAutofit/>
          </a:bodyPr>
          <a:lstStyle/>
          <a:p>
            <a:r>
              <a:rPr lang="nb-NO" sz="1800" err="1"/>
              <a:t>Closed</a:t>
            </a:r>
            <a:r>
              <a:rPr lang="nb-NO" sz="1800"/>
              <a:t> World </a:t>
            </a:r>
            <a:r>
              <a:rPr lang="nb-NO" sz="1800" err="1"/>
              <a:t>Assumption</a:t>
            </a:r>
            <a:r>
              <a:rPr lang="nb-NO" sz="1800"/>
              <a:t> (CWA)</a:t>
            </a:r>
          </a:p>
          <a:p>
            <a:pPr lvl="1"/>
            <a:r>
              <a:rPr lang="en-GB" sz="1600"/>
              <a:t>The information model is complete in the given context</a:t>
            </a:r>
          </a:p>
          <a:p>
            <a:pPr lvl="1"/>
            <a:r>
              <a:rPr lang="en-GB" sz="1600"/>
              <a:t>Additional or deviating information is invalid</a:t>
            </a:r>
          </a:p>
          <a:p>
            <a:r>
              <a:rPr lang="nb-NO" sz="1800"/>
              <a:t>Open World </a:t>
            </a:r>
            <a:r>
              <a:rPr lang="nb-NO" sz="1800" err="1"/>
              <a:t>Assumption</a:t>
            </a:r>
            <a:r>
              <a:rPr lang="nb-NO" sz="1800"/>
              <a:t> (OWA)</a:t>
            </a:r>
          </a:p>
          <a:p>
            <a:pPr lvl="1"/>
            <a:r>
              <a:rPr lang="en-GB" sz="1600"/>
              <a:t>The information model presents only what is currently known in the given context</a:t>
            </a:r>
          </a:p>
          <a:p>
            <a:pPr lvl="1"/>
            <a:r>
              <a:rPr lang="en-US" sz="1600"/>
              <a:t>Additional information extends the model</a:t>
            </a:r>
          </a:p>
          <a:p>
            <a:endParaRPr lang="en-US" sz="1800"/>
          </a:p>
        </p:txBody>
      </p:sp>
      <p:pic>
        <p:nvPicPr>
          <p:cNvPr id="15" name="Bilde 14">
            <a:extLst>
              <a:ext uri="{FF2B5EF4-FFF2-40B4-BE49-F238E27FC236}">
                <a16:creationId xmlns:a16="http://schemas.microsoft.com/office/drawing/2014/main" id="{332C33F4-D408-41CF-AE89-0B63C25EF285}"/>
              </a:ext>
            </a:extLst>
          </p:cNvPr>
          <p:cNvPicPr>
            <a:picLocks noChangeAspect="1"/>
          </p:cNvPicPr>
          <p:nvPr/>
        </p:nvPicPr>
        <p:blipFill>
          <a:blip r:embed="rId2"/>
          <a:stretch>
            <a:fillRect/>
          </a:stretch>
        </p:blipFill>
        <p:spPr>
          <a:xfrm>
            <a:off x="5562351" y="2794389"/>
            <a:ext cx="2740754" cy="512242"/>
          </a:xfrm>
          <a:prstGeom prst="rect">
            <a:avLst/>
          </a:prstGeom>
        </p:spPr>
      </p:pic>
      <p:pic>
        <p:nvPicPr>
          <p:cNvPr id="16" name="Picture 4">
            <a:extLst>
              <a:ext uri="{FF2B5EF4-FFF2-40B4-BE49-F238E27FC236}">
                <a16:creationId xmlns:a16="http://schemas.microsoft.com/office/drawing/2014/main" id="{2EAE72AE-F90C-429A-A048-151F4F7A9C9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tretch>
            <a:fillRect/>
          </a:stretch>
        </p:blipFill>
        <p:spPr bwMode="auto">
          <a:xfrm>
            <a:off x="5544543" y="1292345"/>
            <a:ext cx="1298471" cy="857251"/>
          </a:xfrm>
          <a:prstGeom prst="rect">
            <a:avLst/>
          </a:prstGeom>
          <a:noFill/>
          <a:extLst>
            <a:ext uri="{909E8E84-426E-40DD-AFC4-6F175D3DCCD1}">
              <a14:hiddenFill xmlns:a14="http://schemas.microsoft.com/office/drawing/2010/main">
                <a:solidFill>
                  <a:srgbClr val="FFFFFF"/>
                </a:solidFill>
              </a14:hiddenFill>
            </a:ext>
          </a:extLst>
        </p:spPr>
      </p:pic>
      <p:sp>
        <p:nvSpPr>
          <p:cNvPr id="17" name="TekstSylinder 16">
            <a:extLst>
              <a:ext uri="{FF2B5EF4-FFF2-40B4-BE49-F238E27FC236}">
                <a16:creationId xmlns:a16="http://schemas.microsoft.com/office/drawing/2014/main" id="{0459E25A-25ED-469B-B944-D2898A6326B8}"/>
              </a:ext>
            </a:extLst>
          </p:cNvPr>
          <p:cNvSpPr txBox="1"/>
          <p:nvPr/>
        </p:nvSpPr>
        <p:spPr>
          <a:xfrm>
            <a:off x="7028397" y="1536304"/>
            <a:ext cx="1274708" cy="369332"/>
          </a:xfrm>
          <a:prstGeom prst="rect">
            <a:avLst/>
          </a:prstGeom>
          <a:noFill/>
        </p:spPr>
        <p:txBody>
          <a:bodyPr wrap="none" rtlCol="0">
            <a:spAutoFit/>
          </a:bodyPr>
          <a:lstStyle/>
          <a:p>
            <a:r>
              <a:rPr lang="nb-NO"/>
              <a:t>EXPRESS</a:t>
            </a:r>
            <a:endParaRPr lang="en-US"/>
          </a:p>
        </p:txBody>
      </p:sp>
    </p:spTree>
    <p:extLst>
      <p:ext uri="{BB962C8B-B14F-4D97-AF65-F5344CB8AC3E}">
        <p14:creationId xmlns:p14="http://schemas.microsoft.com/office/powerpoint/2010/main" val="122019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16EF5956-3AD0-4C36-B56C-FA39E843AD21}"/>
              </a:ext>
            </a:extLst>
          </p:cNvPr>
          <p:cNvSpPr>
            <a:spLocks noGrp="1"/>
          </p:cNvSpPr>
          <p:nvPr>
            <p:ph type="title"/>
          </p:nvPr>
        </p:nvSpPr>
        <p:spPr>
          <a:xfrm>
            <a:off x="301385" y="298339"/>
            <a:ext cx="8418747" cy="648512"/>
          </a:xfrm>
        </p:spPr>
        <p:txBody>
          <a:bodyPr>
            <a:normAutofit/>
          </a:bodyPr>
          <a:lstStyle/>
          <a:p>
            <a:r>
              <a:rPr lang="nb-NO"/>
              <a:t>Hvordan klassifiseres virkeligheten?</a:t>
            </a:r>
          </a:p>
        </p:txBody>
      </p:sp>
      <p:sp>
        <p:nvSpPr>
          <p:cNvPr id="12" name="Plassholder for innhold 9">
            <a:extLst>
              <a:ext uri="{FF2B5EF4-FFF2-40B4-BE49-F238E27FC236}">
                <a16:creationId xmlns:a16="http://schemas.microsoft.com/office/drawing/2014/main" id="{8FC940A4-CDD1-439F-A603-4558E64E40FA}"/>
              </a:ext>
            </a:extLst>
          </p:cNvPr>
          <p:cNvSpPr>
            <a:spLocks noGrp="1"/>
          </p:cNvSpPr>
          <p:nvPr>
            <p:ph idx="1"/>
          </p:nvPr>
        </p:nvSpPr>
        <p:spPr>
          <a:xfrm>
            <a:off x="3969099" y="1009650"/>
            <a:ext cx="4751039" cy="3614738"/>
          </a:xfrm>
        </p:spPr>
        <p:txBody>
          <a:bodyPr>
            <a:normAutofit/>
          </a:bodyPr>
          <a:lstStyle/>
          <a:p>
            <a:r>
              <a:rPr lang="nb-NO" sz="1600"/>
              <a:t>Dette digitale objektet representerer et fenomen av klassen Rekkverk og kun det.</a:t>
            </a:r>
          </a:p>
          <a:p>
            <a:pPr lvl="1"/>
            <a:r>
              <a:rPr lang="nb-NO" sz="1200"/>
              <a:t>Objekter i denne klassen skal ha disse egenskapene, med disse tillatte verdiene…</a:t>
            </a:r>
          </a:p>
          <a:p>
            <a:r>
              <a:rPr lang="nb-NO" sz="1600"/>
              <a:t>Dette andre digitale objektet representerer et fenomen av klassen Gjerde</a:t>
            </a:r>
          </a:p>
          <a:p>
            <a:pPr lvl="1"/>
            <a:r>
              <a:rPr lang="nb-NO" sz="1200"/>
              <a:t>Objekter i denne klassen skal ha disse egenskapene, med disse tillatte verdiene…</a:t>
            </a:r>
          </a:p>
          <a:p>
            <a:pPr lvl="1"/>
            <a:endParaRPr lang="nb-NO" sz="1400"/>
          </a:p>
          <a:p>
            <a:pPr lvl="1"/>
            <a:endParaRPr lang="nb-NO" sz="1400"/>
          </a:p>
          <a:p>
            <a:r>
              <a:rPr lang="en-GB" sz="1600"/>
              <a:t>Denne </a:t>
            </a:r>
            <a:r>
              <a:rPr lang="en-GB" sz="1600" err="1"/>
              <a:t>tingen</a:t>
            </a:r>
            <a:r>
              <a:rPr lang="en-GB" sz="1600"/>
              <a:t> </a:t>
            </a:r>
            <a:r>
              <a:rPr lang="en-GB" sz="1600" err="1"/>
              <a:t>fra</a:t>
            </a:r>
            <a:r>
              <a:rPr lang="en-GB" sz="1600"/>
              <a:t> </a:t>
            </a:r>
            <a:r>
              <a:rPr lang="en-GB" sz="1600" err="1"/>
              <a:t>virkeligheten</a:t>
            </a:r>
            <a:r>
              <a:rPr lang="en-GB" sz="1600"/>
              <a:t> er </a:t>
            </a:r>
            <a:r>
              <a:rPr lang="en-GB" sz="1600" err="1"/>
              <a:t>av</a:t>
            </a:r>
            <a:r>
              <a:rPr lang="en-GB" sz="1600"/>
              <a:t> </a:t>
            </a:r>
            <a:r>
              <a:rPr lang="en-GB" sz="1600" err="1"/>
              <a:t>klassene</a:t>
            </a:r>
            <a:r>
              <a:rPr lang="en-GB" sz="1600"/>
              <a:t> </a:t>
            </a:r>
            <a:r>
              <a:rPr lang="en-GB" sz="1600" err="1"/>
              <a:t>Rekkverk</a:t>
            </a:r>
            <a:r>
              <a:rPr lang="en-GB" sz="1600"/>
              <a:t>, </a:t>
            </a:r>
            <a:r>
              <a:rPr lang="en-GB" sz="1600" err="1"/>
              <a:t>Gjerde</a:t>
            </a:r>
            <a:r>
              <a:rPr lang="en-GB" sz="1600"/>
              <a:t> </a:t>
            </a:r>
            <a:r>
              <a:rPr lang="en-GB" sz="1600" err="1"/>
              <a:t>og</a:t>
            </a:r>
            <a:r>
              <a:rPr lang="en-GB" sz="1600"/>
              <a:t> </a:t>
            </a:r>
            <a:r>
              <a:rPr lang="en-GB" sz="1600" err="1"/>
              <a:t>Autovern</a:t>
            </a:r>
            <a:endParaRPr lang="en-GB" sz="1600"/>
          </a:p>
          <a:p>
            <a:pPr lvl="1"/>
            <a:r>
              <a:rPr lang="en-GB" sz="1200"/>
              <a:t>Det </a:t>
            </a:r>
            <a:r>
              <a:rPr lang="en-GB" sz="1200" err="1"/>
              <a:t>kan</a:t>
            </a:r>
            <a:r>
              <a:rPr lang="en-GB" sz="1200"/>
              <a:t> ha </a:t>
            </a:r>
            <a:r>
              <a:rPr lang="en-GB" sz="1200" err="1"/>
              <a:t>noen</a:t>
            </a:r>
            <a:r>
              <a:rPr lang="en-GB" sz="1200"/>
              <a:t> </a:t>
            </a:r>
            <a:r>
              <a:rPr lang="en-GB" sz="1200" err="1"/>
              <a:t>av</a:t>
            </a:r>
            <a:r>
              <a:rPr lang="en-GB" sz="1200"/>
              <a:t> </a:t>
            </a:r>
            <a:r>
              <a:rPr lang="en-GB" sz="1200" err="1"/>
              <a:t>disse</a:t>
            </a:r>
            <a:r>
              <a:rPr lang="en-GB" sz="1200"/>
              <a:t> </a:t>
            </a:r>
            <a:r>
              <a:rPr lang="en-GB" sz="1200" err="1"/>
              <a:t>egenskapene</a:t>
            </a:r>
            <a:r>
              <a:rPr lang="en-GB" sz="1200"/>
              <a:t>, men </a:t>
            </a:r>
            <a:r>
              <a:rPr lang="en-GB" sz="1200" err="1"/>
              <a:t>også</a:t>
            </a:r>
            <a:r>
              <a:rPr lang="en-GB" sz="1200"/>
              <a:t> </a:t>
            </a:r>
            <a:r>
              <a:rPr lang="en-GB" sz="1200" err="1"/>
              <a:t>andre</a:t>
            </a:r>
            <a:endParaRPr lang="en-GB" sz="1200"/>
          </a:p>
        </p:txBody>
      </p:sp>
      <p:pic>
        <p:nvPicPr>
          <p:cNvPr id="3" name="Bilde 2">
            <a:extLst>
              <a:ext uri="{FF2B5EF4-FFF2-40B4-BE49-F238E27FC236}">
                <a16:creationId xmlns:a16="http://schemas.microsoft.com/office/drawing/2014/main" id="{EC9DE66E-6522-400B-B212-6E8BC43E3AC4}"/>
              </a:ext>
            </a:extLst>
          </p:cNvPr>
          <p:cNvPicPr>
            <a:picLocks noChangeAspect="1"/>
          </p:cNvPicPr>
          <p:nvPr/>
        </p:nvPicPr>
        <p:blipFill>
          <a:blip r:embed="rId3"/>
          <a:stretch>
            <a:fillRect/>
          </a:stretch>
        </p:blipFill>
        <p:spPr>
          <a:xfrm>
            <a:off x="423862" y="2119972"/>
            <a:ext cx="2349483" cy="1567087"/>
          </a:xfrm>
          <a:prstGeom prst="rect">
            <a:avLst/>
          </a:prstGeom>
        </p:spPr>
      </p:pic>
      <p:sp>
        <p:nvSpPr>
          <p:cNvPr id="11" name="Rektangel 10">
            <a:extLst>
              <a:ext uri="{FF2B5EF4-FFF2-40B4-BE49-F238E27FC236}">
                <a16:creationId xmlns:a16="http://schemas.microsoft.com/office/drawing/2014/main" id="{E657F53B-B08F-4E64-B1BF-48C9CDD3E2C6}"/>
              </a:ext>
            </a:extLst>
          </p:cNvPr>
          <p:cNvSpPr/>
          <p:nvPr/>
        </p:nvSpPr>
        <p:spPr>
          <a:xfrm>
            <a:off x="423862" y="3435927"/>
            <a:ext cx="1601721" cy="200055"/>
          </a:xfrm>
          <a:prstGeom prst="rect">
            <a:avLst/>
          </a:prstGeom>
        </p:spPr>
        <p:txBody>
          <a:bodyPr wrap="none">
            <a:spAutoFit/>
          </a:bodyPr>
          <a:lstStyle/>
          <a:p>
            <a:r>
              <a:rPr lang="nb-NO" sz="700"/>
              <a:t>Foto: </a:t>
            </a:r>
            <a:r>
              <a:rPr lang="en-US" sz="700" b="0" i="0" err="1">
                <a:solidFill>
                  <a:srgbClr val="000000"/>
                </a:solidFill>
                <a:effectLst/>
                <a:latin typeface="Source Sans Pro" panose="020B0503030403020204" pitchFamily="34" charset="0"/>
              </a:rPr>
              <a:t>Silje</a:t>
            </a:r>
            <a:r>
              <a:rPr lang="en-US" sz="700" b="0" i="0">
                <a:solidFill>
                  <a:srgbClr val="000000"/>
                </a:solidFill>
                <a:effectLst/>
                <a:latin typeface="Source Sans Pro" panose="020B0503030403020204" pitchFamily="34" charset="0"/>
              </a:rPr>
              <a:t> </a:t>
            </a:r>
            <a:r>
              <a:rPr lang="en-US" sz="700" b="0" i="0" err="1">
                <a:solidFill>
                  <a:srgbClr val="000000"/>
                </a:solidFill>
                <a:effectLst/>
                <a:latin typeface="Source Sans Pro" panose="020B0503030403020204" pitchFamily="34" charset="0"/>
              </a:rPr>
              <a:t>Drevdal</a:t>
            </a:r>
            <a:r>
              <a:rPr lang="en-US" sz="700" b="0" i="0">
                <a:solidFill>
                  <a:srgbClr val="000000"/>
                </a:solidFill>
                <a:effectLst/>
                <a:latin typeface="Source Sans Pro" panose="020B0503030403020204" pitchFamily="34" charset="0"/>
              </a:rPr>
              <a:t> / </a:t>
            </a:r>
            <a:r>
              <a:rPr lang="en-US" sz="700" b="0" i="0" err="1">
                <a:solidFill>
                  <a:srgbClr val="000000"/>
                </a:solidFill>
                <a:effectLst/>
                <a:latin typeface="Source Sans Pro" panose="020B0503030403020204" pitchFamily="34" charset="0"/>
              </a:rPr>
              <a:t>Statens</a:t>
            </a:r>
            <a:r>
              <a:rPr lang="en-US" sz="700" b="0" i="0">
                <a:solidFill>
                  <a:srgbClr val="000000"/>
                </a:solidFill>
                <a:effectLst/>
                <a:latin typeface="Source Sans Pro" panose="020B0503030403020204" pitchFamily="34" charset="0"/>
              </a:rPr>
              <a:t> </a:t>
            </a:r>
            <a:r>
              <a:rPr lang="en-US" sz="700" b="0" i="0" err="1">
                <a:solidFill>
                  <a:srgbClr val="000000"/>
                </a:solidFill>
                <a:effectLst/>
                <a:latin typeface="Source Sans Pro" panose="020B0503030403020204" pitchFamily="34" charset="0"/>
              </a:rPr>
              <a:t>vegvesen</a:t>
            </a:r>
            <a:endParaRPr lang="nb-NO" sz="700"/>
          </a:p>
        </p:txBody>
      </p:sp>
      <p:pic>
        <p:nvPicPr>
          <p:cNvPr id="10" name="Bilde 9">
            <a:extLst>
              <a:ext uri="{FF2B5EF4-FFF2-40B4-BE49-F238E27FC236}">
                <a16:creationId xmlns:a16="http://schemas.microsoft.com/office/drawing/2014/main" id="{6EC74D09-3B60-4927-B82C-4E021C573F7F}"/>
              </a:ext>
            </a:extLst>
          </p:cNvPr>
          <p:cNvPicPr>
            <a:picLocks noChangeAspect="1"/>
          </p:cNvPicPr>
          <p:nvPr/>
        </p:nvPicPr>
        <p:blipFill>
          <a:blip r:embed="rId4"/>
          <a:stretch>
            <a:fillRect/>
          </a:stretch>
        </p:blipFill>
        <p:spPr>
          <a:xfrm>
            <a:off x="2025583" y="3881300"/>
            <a:ext cx="2022885" cy="378074"/>
          </a:xfrm>
          <a:prstGeom prst="rect">
            <a:avLst/>
          </a:prstGeom>
        </p:spPr>
      </p:pic>
      <p:pic>
        <p:nvPicPr>
          <p:cNvPr id="15" name="Picture 4">
            <a:extLst>
              <a:ext uri="{FF2B5EF4-FFF2-40B4-BE49-F238E27FC236}">
                <a16:creationId xmlns:a16="http://schemas.microsoft.com/office/drawing/2014/main" id="{518017C7-5812-46DD-B1E6-BA5FAC862CBC}"/>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2527247" y="1262200"/>
            <a:ext cx="1298471" cy="857251"/>
          </a:xfrm>
          <a:prstGeom prst="rect">
            <a:avLst/>
          </a:prstGeom>
          <a:noFill/>
          <a:extLst>
            <a:ext uri="{909E8E84-426E-40DD-AFC4-6F175D3DCCD1}">
              <a14:hiddenFill xmlns:a14="http://schemas.microsoft.com/office/drawing/2010/main">
                <a:solidFill>
                  <a:srgbClr val="FFFFFF"/>
                </a:solidFill>
              </a14:hiddenFill>
            </a:ext>
          </a:extLst>
        </p:spPr>
      </p:pic>
      <p:sp>
        <p:nvSpPr>
          <p:cNvPr id="18" name="TekstSylinder 17">
            <a:extLst>
              <a:ext uri="{FF2B5EF4-FFF2-40B4-BE49-F238E27FC236}">
                <a16:creationId xmlns:a16="http://schemas.microsoft.com/office/drawing/2014/main" id="{5B1E057C-86BC-4656-B2AB-25716F9B612E}"/>
              </a:ext>
            </a:extLst>
          </p:cNvPr>
          <p:cNvSpPr txBox="1"/>
          <p:nvPr/>
        </p:nvSpPr>
        <p:spPr>
          <a:xfrm>
            <a:off x="1180849" y="1506159"/>
            <a:ext cx="1274708" cy="369332"/>
          </a:xfrm>
          <a:prstGeom prst="rect">
            <a:avLst/>
          </a:prstGeom>
          <a:noFill/>
        </p:spPr>
        <p:txBody>
          <a:bodyPr wrap="none" rtlCol="0">
            <a:spAutoFit/>
          </a:bodyPr>
          <a:lstStyle/>
          <a:p>
            <a:r>
              <a:rPr lang="nb-NO"/>
              <a:t>EXPRESS</a:t>
            </a:r>
            <a:endParaRPr lang="en-US"/>
          </a:p>
        </p:txBody>
      </p:sp>
    </p:spTree>
    <p:extLst>
      <p:ext uri="{BB962C8B-B14F-4D97-AF65-F5344CB8AC3E}">
        <p14:creationId xmlns:p14="http://schemas.microsoft.com/office/powerpoint/2010/main" val="16907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16EF5956-3AD0-4C36-B56C-FA39E843AD21}"/>
              </a:ext>
            </a:extLst>
          </p:cNvPr>
          <p:cNvSpPr>
            <a:spLocks noGrp="1"/>
          </p:cNvSpPr>
          <p:nvPr>
            <p:ph type="title"/>
          </p:nvPr>
        </p:nvSpPr>
        <p:spPr/>
        <p:txBody>
          <a:bodyPr>
            <a:normAutofit fontScale="90000"/>
          </a:bodyPr>
          <a:lstStyle/>
          <a:p>
            <a:r>
              <a:rPr lang="nb-NO"/>
              <a:t>Hva er en svane, hvilken farge har den?</a:t>
            </a:r>
          </a:p>
        </p:txBody>
      </p:sp>
      <p:sp>
        <p:nvSpPr>
          <p:cNvPr id="12" name="Plassholder for innhold 9">
            <a:extLst>
              <a:ext uri="{FF2B5EF4-FFF2-40B4-BE49-F238E27FC236}">
                <a16:creationId xmlns:a16="http://schemas.microsoft.com/office/drawing/2014/main" id="{8FC940A4-CDD1-439F-A603-4558E64E40FA}"/>
              </a:ext>
            </a:extLst>
          </p:cNvPr>
          <p:cNvSpPr>
            <a:spLocks noGrp="1"/>
          </p:cNvSpPr>
          <p:nvPr>
            <p:ph sz="half" idx="1"/>
          </p:nvPr>
        </p:nvSpPr>
        <p:spPr>
          <a:xfrm>
            <a:off x="249042" y="1027896"/>
            <a:ext cx="4734939" cy="3394472"/>
          </a:xfrm>
        </p:spPr>
        <p:txBody>
          <a:bodyPr>
            <a:normAutofit/>
          </a:bodyPr>
          <a:lstStyle/>
          <a:p>
            <a:r>
              <a:rPr lang="en-GB" sz="2000"/>
              <a:t>Closed World Assumption (CWA)</a:t>
            </a:r>
          </a:p>
          <a:p>
            <a:pPr lvl="1"/>
            <a:r>
              <a:rPr lang="nb-NO" sz="1600"/>
              <a:t>Alle svaner er hvite</a:t>
            </a:r>
          </a:p>
          <a:p>
            <a:pPr lvl="1"/>
            <a:endParaRPr lang="nb-NO" sz="1600"/>
          </a:p>
          <a:p>
            <a:pPr lvl="1"/>
            <a:endParaRPr lang="nb-NO" sz="1600"/>
          </a:p>
          <a:p>
            <a:pPr lvl="1"/>
            <a:endParaRPr lang="nb-NO" sz="1600"/>
          </a:p>
          <a:p>
            <a:pPr lvl="1"/>
            <a:endParaRPr lang="nb-NO" sz="1600"/>
          </a:p>
          <a:p>
            <a:r>
              <a:rPr lang="en-GB" sz="2000"/>
              <a:t>Open World Assumption (OWA)</a:t>
            </a:r>
          </a:p>
          <a:p>
            <a:pPr lvl="1"/>
            <a:r>
              <a:rPr lang="en-GB" sz="1600"/>
              <a:t>Denne </a:t>
            </a:r>
            <a:r>
              <a:rPr lang="en-GB" sz="1600" err="1"/>
              <a:t>tingen</a:t>
            </a:r>
            <a:r>
              <a:rPr lang="en-GB" sz="1600"/>
              <a:t>, </a:t>
            </a:r>
            <a:r>
              <a:rPr lang="en-GB" sz="1600" err="1"/>
              <a:t>klassifisert</a:t>
            </a:r>
            <a:r>
              <a:rPr lang="en-GB" sz="1600"/>
              <a:t> </a:t>
            </a:r>
            <a:r>
              <a:rPr lang="en-GB" sz="1600" err="1"/>
              <a:t>som</a:t>
            </a:r>
            <a:r>
              <a:rPr lang="en-GB" sz="1600"/>
              <a:t> </a:t>
            </a:r>
            <a:r>
              <a:rPr lang="en-GB" sz="1600" err="1"/>
              <a:t>en</a:t>
            </a:r>
            <a:r>
              <a:rPr lang="en-GB" sz="1600"/>
              <a:t> </a:t>
            </a:r>
            <a:r>
              <a:rPr lang="en-GB" sz="1600" err="1"/>
              <a:t>svane</a:t>
            </a:r>
            <a:r>
              <a:rPr lang="en-GB" sz="1600"/>
              <a:t>, er </a:t>
            </a:r>
            <a:r>
              <a:rPr lang="en-GB" sz="1600" err="1"/>
              <a:t>hvit</a:t>
            </a:r>
            <a:endParaRPr lang="en-GB" sz="1600"/>
          </a:p>
          <a:p>
            <a:pPr lvl="1"/>
            <a:r>
              <a:rPr lang="en-GB" sz="1600"/>
              <a:t>Denne </a:t>
            </a:r>
            <a:r>
              <a:rPr lang="en-GB" sz="1600" err="1"/>
              <a:t>andre</a:t>
            </a:r>
            <a:r>
              <a:rPr lang="en-GB" sz="1600"/>
              <a:t> </a:t>
            </a:r>
            <a:r>
              <a:rPr lang="en-GB" sz="1600" err="1"/>
              <a:t>tingen</a:t>
            </a:r>
            <a:r>
              <a:rPr lang="en-GB" sz="1600"/>
              <a:t>, </a:t>
            </a:r>
            <a:r>
              <a:rPr lang="en-GB" sz="1600" err="1"/>
              <a:t>klassifisert</a:t>
            </a:r>
            <a:r>
              <a:rPr lang="en-GB" sz="1600"/>
              <a:t> </a:t>
            </a:r>
            <a:r>
              <a:rPr lang="en-GB" sz="1600" err="1"/>
              <a:t>som</a:t>
            </a:r>
            <a:r>
              <a:rPr lang="en-GB" sz="1600"/>
              <a:t> </a:t>
            </a:r>
            <a:r>
              <a:rPr lang="en-GB" sz="1600" err="1"/>
              <a:t>en</a:t>
            </a:r>
            <a:r>
              <a:rPr lang="en-GB" sz="1600"/>
              <a:t> </a:t>
            </a:r>
            <a:r>
              <a:rPr lang="en-GB" sz="1600" err="1"/>
              <a:t>svane</a:t>
            </a:r>
            <a:r>
              <a:rPr lang="en-GB" sz="1600"/>
              <a:t>, er </a:t>
            </a:r>
            <a:r>
              <a:rPr lang="en-GB" sz="1600" err="1"/>
              <a:t>svart</a:t>
            </a:r>
            <a:endParaRPr lang="en-GB" sz="1600"/>
          </a:p>
        </p:txBody>
      </p:sp>
      <p:sp>
        <p:nvSpPr>
          <p:cNvPr id="11" name="Rektangel 10">
            <a:extLst>
              <a:ext uri="{FF2B5EF4-FFF2-40B4-BE49-F238E27FC236}">
                <a16:creationId xmlns:a16="http://schemas.microsoft.com/office/drawing/2014/main" id="{E657F53B-B08F-4E64-B1BF-48C9CDD3E2C6}"/>
              </a:ext>
            </a:extLst>
          </p:cNvPr>
          <p:cNvSpPr/>
          <p:nvPr/>
        </p:nvSpPr>
        <p:spPr>
          <a:xfrm>
            <a:off x="5867016" y="3497999"/>
            <a:ext cx="2008883" cy="215444"/>
          </a:xfrm>
          <a:prstGeom prst="rect">
            <a:avLst/>
          </a:prstGeom>
        </p:spPr>
        <p:txBody>
          <a:bodyPr wrap="none">
            <a:spAutoFit/>
          </a:bodyPr>
          <a:lstStyle/>
          <a:p>
            <a:r>
              <a:rPr lang="nb-NO" sz="800"/>
              <a:t>From http://www.millennialplanners.com</a:t>
            </a:r>
          </a:p>
        </p:txBody>
      </p:sp>
      <p:pic>
        <p:nvPicPr>
          <p:cNvPr id="13" name="Picture 2" descr="https://static1.squarespace.com/static/54ee96cfe4b0749d561d83dc/t/55365cf2e4b03f2bf6ad74e6/1429626136138/?format=750w">
            <a:extLst>
              <a:ext uri="{FF2B5EF4-FFF2-40B4-BE49-F238E27FC236}">
                <a16:creationId xmlns:a16="http://schemas.microsoft.com/office/drawing/2014/main" id="{A016DBA7-9C9F-4425-A599-A513370E749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722536" y="1382712"/>
            <a:ext cx="2756302" cy="2067227"/>
          </a:xfrm>
          <a:prstGeom prst="rect">
            <a:avLst/>
          </a:prstGeom>
          <a:noFill/>
          <a:extLst>
            <a:ext uri="{909E8E84-426E-40DD-AFC4-6F175D3DCCD1}">
              <a14:hiddenFill xmlns:a14="http://schemas.microsoft.com/office/drawing/2010/main">
                <a:solidFill>
                  <a:srgbClr val="FFFFFF"/>
                </a:solidFill>
              </a14:hiddenFill>
            </a:ext>
          </a:extLst>
        </p:spPr>
      </p:pic>
      <p:pic>
        <p:nvPicPr>
          <p:cNvPr id="14" name="Bilde 13">
            <a:extLst>
              <a:ext uri="{FF2B5EF4-FFF2-40B4-BE49-F238E27FC236}">
                <a16:creationId xmlns:a16="http://schemas.microsoft.com/office/drawing/2014/main" id="{C5633E6F-43C7-4436-9A6A-EC958DBF593A}"/>
              </a:ext>
            </a:extLst>
          </p:cNvPr>
          <p:cNvPicPr>
            <a:picLocks noChangeAspect="1"/>
          </p:cNvPicPr>
          <p:nvPr/>
        </p:nvPicPr>
        <p:blipFill>
          <a:blip r:embed="rId4"/>
          <a:stretch>
            <a:fillRect/>
          </a:stretch>
        </p:blipFill>
        <p:spPr>
          <a:xfrm>
            <a:off x="2684745" y="4166247"/>
            <a:ext cx="2740754" cy="512242"/>
          </a:xfrm>
          <a:prstGeom prst="rect">
            <a:avLst/>
          </a:prstGeom>
        </p:spPr>
      </p:pic>
      <p:pic>
        <p:nvPicPr>
          <p:cNvPr id="15" name="Picture 4">
            <a:extLst>
              <a:ext uri="{FF2B5EF4-FFF2-40B4-BE49-F238E27FC236}">
                <a16:creationId xmlns:a16="http://schemas.microsoft.com/office/drawing/2014/main" id="{BC9B9B45-C603-45EC-A010-A35119AED889}"/>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3148011" y="1458143"/>
            <a:ext cx="1298471" cy="857251"/>
          </a:xfrm>
          <a:prstGeom prst="rect">
            <a:avLst/>
          </a:prstGeom>
          <a:noFill/>
          <a:extLst>
            <a:ext uri="{909E8E84-426E-40DD-AFC4-6F175D3DCCD1}">
              <a14:hiddenFill xmlns:a14="http://schemas.microsoft.com/office/drawing/2010/main">
                <a:solidFill>
                  <a:srgbClr val="FFFFFF"/>
                </a:solidFill>
              </a14:hiddenFill>
            </a:ext>
          </a:extLst>
        </p:spPr>
      </p:pic>
      <p:sp>
        <p:nvSpPr>
          <p:cNvPr id="16" name="TekstSylinder 15">
            <a:extLst>
              <a:ext uri="{FF2B5EF4-FFF2-40B4-BE49-F238E27FC236}">
                <a16:creationId xmlns:a16="http://schemas.microsoft.com/office/drawing/2014/main" id="{B4CB78FB-F647-4201-A037-609BAD0A7C01}"/>
              </a:ext>
            </a:extLst>
          </p:cNvPr>
          <p:cNvSpPr txBox="1"/>
          <p:nvPr/>
        </p:nvSpPr>
        <p:spPr>
          <a:xfrm>
            <a:off x="1829380" y="1720970"/>
            <a:ext cx="1274708" cy="369332"/>
          </a:xfrm>
          <a:prstGeom prst="rect">
            <a:avLst/>
          </a:prstGeom>
          <a:noFill/>
        </p:spPr>
        <p:txBody>
          <a:bodyPr wrap="none" rtlCol="0">
            <a:spAutoFit/>
          </a:bodyPr>
          <a:lstStyle/>
          <a:p>
            <a:r>
              <a:rPr lang="nb-NO"/>
              <a:t>EXPRESS</a:t>
            </a:r>
            <a:endParaRPr lang="en-US"/>
          </a:p>
        </p:txBody>
      </p:sp>
    </p:spTree>
    <p:extLst>
      <p:ext uri="{BB962C8B-B14F-4D97-AF65-F5344CB8AC3E}">
        <p14:creationId xmlns:p14="http://schemas.microsoft.com/office/powerpoint/2010/main" val="146437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16EF5956-3AD0-4C36-B56C-FA39E843AD21}"/>
              </a:ext>
            </a:extLst>
          </p:cNvPr>
          <p:cNvSpPr>
            <a:spLocks noGrp="1"/>
          </p:cNvSpPr>
          <p:nvPr>
            <p:ph type="title"/>
          </p:nvPr>
        </p:nvSpPr>
        <p:spPr/>
        <p:txBody>
          <a:bodyPr>
            <a:normAutofit/>
          </a:bodyPr>
          <a:lstStyle/>
          <a:p>
            <a:r>
              <a:rPr lang="nb-NO"/>
              <a:t>Hva er en and?</a:t>
            </a:r>
          </a:p>
        </p:txBody>
      </p:sp>
      <p:sp>
        <p:nvSpPr>
          <p:cNvPr id="12" name="Plassholder for innhold 9">
            <a:extLst>
              <a:ext uri="{FF2B5EF4-FFF2-40B4-BE49-F238E27FC236}">
                <a16:creationId xmlns:a16="http://schemas.microsoft.com/office/drawing/2014/main" id="{8FC940A4-CDD1-439F-A603-4558E64E40FA}"/>
              </a:ext>
            </a:extLst>
          </p:cNvPr>
          <p:cNvSpPr>
            <a:spLocks noGrp="1"/>
          </p:cNvSpPr>
          <p:nvPr>
            <p:ph sz="half" idx="1"/>
          </p:nvPr>
        </p:nvSpPr>
        <p:spPr>
          <a:xfrm>
            <a:off x="249042" y="1027896"/>
            <a:ext cx="4734939" cy="3394472"/>
          </a:xfrm>
        </p:spPr>
        <p:txBody>
          <a:bodyPr>
            <a:normAutofit/>
          </a:bodyPr>
          <a:lstStyle/>
          <a:p>
            <a:r>
              <a:rPr lang="en-GB" sz="2000" err="1"/>
              <a:t>Tradisjonell</a:t>
            </a:r>
            <a:r>
              <a:rPr lang="en-GB" sz="2000"/>
              <a:t> </a:t>
            </a:r>
            <a:r>
              <a:rPr lang="en-GB" sz="2000" err="1"/>
              <a:t>modellering</a:t>
            </a:r>
            <a:endParaRPr lang="en-GB" sz="2000"/>
          </a:p>
          <a:p>
            <a:pPr lvl="1"/>
            <a:r>
              <a:rPr lang="nb-NO" sz="1600"/>
              <a:t>Denne tingen er en and</a:t>
            </a:r>
          </a:p>
          <a:p>
            <a:pPr lvl="1"/>
            <a:r>
              <a:rPr lang="nb-NO" sz="1600"/>
              <a:t>Den har disse egenskapene:</a:t>
            </a:r>
          </a:p>
          <a:p>
            <a:pPr marL="457200" lvl="1" indent="0">
              <a:buNone/>
            </a:pPr>
            <a:endParaRPr lang="nb-NO" sz="1600"/>
          </a:p>
          <a:p>
            <a:r>
              <a:rPr lang="en-GB" sz="2000"/>
              <a:t>Description logic</a:t>
            </a:r>
          </a:p>
          <a:p>
            <a:pPr lvl="1"/>
            <a:r>
              <a:rPr lang="en-US" sz="1600"/>
              <a:t>it looks like a duck, swims like a duck, and quacks like a duck</a:t>
            </a:r>
          </a:p>
          <a:p>
            <a:pPr lvl="1"/>
            <a:r>
              <a:rPr lang="en-US" sz="1600"/>
              <a:t>it probably is a duck. But not for sure</a:t>
            </a:r>
            <a:endParaRPr lang="en-GB" sz="1600"/>
          </a:p>
        </p:txBody>
      </p:sp>
      <p:sp>
        <p:nvSpPr>
          <p:cNvPr id="11" name="Rektangel 10">
            <a:extLst>
              <a:ext uri="{FF2B5EF4-FFF2-40B4-BE49-F238E27FC236}">
                <a16:creationId xmlns:a16="http://schemas.microsoft.com/office/drawing/2014/main" id="{E657F53B-B08F-4E64-B1BF-48C9CDD3E2C6}"/>
              </a:ext>
            </a:extLst>
          </p:cNvPr>
          <p:cNvSpPr/>
          <p:nvPr/>
        </p:nvSpPr>
        <p:spPr>
          <a:xfrm>
            <a:off x="6088893" y="3513501"/>
            <a:ext cx="1927131" cy="215444"/>
          </a:xfrm>
          <a:prstGeom prst="rect">
            <a:avLst/>
          </a:prstGeom>
        </p:spPr>
        <p:txBody>
          <a:bodyPr wrap="none">
            <a:spAutoFit/>
          </a:bodyPr>
          <a:lstStyle/>
          <a:p>
            <a:r>
              <a:rPr lang="nb-NO" sz="800"/>
              <a:t>https://en.wikipedia.org/wiki/Duck_test</a:t>
            </a:r>
          </a:p>
        </p:txBody>
      </p:sp>
      <p:pic>
        <p:nvPicPr>
          <p:cNvPr id="14" name="Bilde 13">
            <a:extLst>
              <a:ext uri="{FF2B5EF4-FFF2-40B4-BE49-F238E27FC236}">
                <a16:creationId xmlns:a16="http://schemas.microsoft.com/office/drawing/2014/main" id="{C5633E6F-43C7-4436-9A6A-EC958DBF593A}"/>
              </a:ext>
            </a:extLst>
          </p:cNvPr>
          <p:cNvPicPr>
            <a:picLocks noChangeAspect="1"/>
          </p:cNvPicPr>
          <p:nvPr/>
        </p:nvPicPr>
        <p:blipFill>
          <a:blip r:embed="rId3"/>
          <a:stretch>
            <a:fillRect/>
          </a:stretch>
        </p:blipFill>
        <p:spPr>
          <a:xfrm>
            <a:off x="2505922" y="3910126"/>
            <a:ext cx="2740754" cy="512242"/>
          </a:xfrm>
          <a:prstGeom prst="rect">
            <a:avLst/>
          </a:prstGeom>
        </p:spPr>
      </p:pic>
      <p:pic>
        <p:nvPicPr>
          <p:cNvPr id="15" name="Picture 4">
            <a:extLst>
              <a:ext uri="{FF2B5EF4-FFF2-40B4-BE49-F238E27FC236}">
                <a16:creationId xmlns:a16="http://schemas.microsoft.com/office/drawing/2014/main" id="{BC9B9B45-C603-45EC-A010-A35119AED88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3876299" y="721132"/>
            <a:ext cx="1298471" cy="857251"/>
          </a:xfrm>
          <a:prstGeom prst="rect">
            <a:avLst/>
          </a:prstGeom>
          <a:noFill/>
          <a:extLst>
            <a:ext uri="{909E8E84-426E-40DD-AFC4-6F175D3DCCD1}">
              <a14:hiddenFill xmlns:a14="http://schemas.microsoft.com/office/drawing/2010/main">
                <a:solidFill>
                  <a:srgbClr val="FFFFFF"/>
                </a:solidFill>
              </a14:hiddenFill>
            </a:ext>
          </a:extLst>
        </p:spPr>
      </p:pic>
      <p:sp>
        <p:nvSpPr>
          <p:cNvPr id="16" name="TekstSylinder 15">
            <a:extLst>
              <a:ext uri="{FF2B5EF4-FFF2-40B4-BE49-F238E27FC236}">
                <a16:creationId xmlns:a16="http://schemas.microsoft.com/office/drawing/2014/main" id="{B4CB78FB-F647-4201-A037-609BAD0A7C01}"/>
              </a:ext>
            </a:extLst>
          </p:cNvPr>
          <p:cNvSpPr txBox="1"/>
          <p:nvPr/>
        </p:nvSpPr>
        <p:spPr>
          <a:xfrm>
            <a:off x="3869161" y="1776910"/>
            <a:ext cx="1274708" cy="369332"/>
          </a:xfrm>
          <a:prstGeom prst="rect">
            <a:avLst/>
          </a:prstGeom>
          <a:noFill/>
        </p:spPr>
        <p:txBody>
          <a:bodyPr wrap="none" rtlCol="0">
            <a:spAutoFit/>
          </a:bodyPr>
          <a:lstStyle/>
          <a:p>
            <a:r>
              <a:rPr lang="nb-NO"/>
              <a:t>EXPRESS</a:t>
            </a:r>
            <a:endParaRPr lang="en-US"/>
          </a:p>
        </p:txBody>
      </p:sp>
      <p:pic>
        <p:nvPicPr>
          <p:cNvPr id="4098" name="Picture 2" descr="Duck test - Wikipedia">
            <a:extLst>
              <a:ext uri="{FF2B5EF4-FFF2-40B4-BE49-F238E27FC236}">
                <a16:creationId xmlns:a16="http://schemas.microsoft.com/office/drawing/2014/main" id="{A8524FE9-89DF-4E1E-BCA4-16FCB4A4F9E5}"/>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519228" y="981023"/>
            <a:ext cx="3221827" cy="2447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8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FCACA4C9-FC22-9841-3940-98E7E3A437F2}"/>
              </a:ext>
            </a:extLst>
          </p:cNvPr>
          <p:cNvPicPr>
            <a:picLocks noChangeAspect="1"/>
          </p:cNvPicPr>
          <p:nvPr/>
        </p:nvPicPr>
        <p:blipFill>
          <a:blip r:embed="rId2"/>
          <a:stretch>
            <a:fillRect/>
          </a:stretch>
        </p:blipFill>
        <p:spPr>
          <a:xfrm>
            <a:off x="4865499" y="968071"/>
            <a:ext cx="2003431" cy="374437"/>
          </a:xfrm>
          <a:prstGeom prst="rect">
            <a:avLst/>
          </a:prstGeom>
        </p:spPr>
      </p:pic>
      <p:pic>
        <p:nvPicPr>
          <p:cNvPr id="16" name="Bilde 15">
            <a:extLst>
              <a:ext uri="{FF2B5EF4-FFF2-40B4-BE49-F238E27FC236}">
                <a16:creationId xmlns:a16="http://schemas.microsoft.com/office/drawing/2014/main" id="{7525A8E2-A524-04A7-754F-F2F9F9F1FE4A}"/>
              </a:ext>
            </a:extLst>
          </p:cNvPr>
          <p:cNvPicPr>
            <a:picLocks noChangeAspect="1"/>
          </p:cNvPicPr>
          <p:nvPr/>
        </p:nvPicPr>
        <p:blipFill>
          <a:blip r:embed="rId3"/>
          <a:stretch>
            <a:fillRect/>
          </a:stretch>
        </p:blipFill>
        <p:spPr>
          <a:xfrm>
            <a:off x="329117" y="1155290"/>
            <a:ext cx="2575537" cy="2390468"/>
          </a:xfrm>
          <a:prstGeom prst="rect">
            <a:avLst/>
          </a:prstGeom>
        </p:spPr>
      </p:pic>
      <p:pic>
        <p:nvPicPr>
          <p:cNvPr id="17" name="Bilde 16">
            <a:extLst>
              <a:ext uri="{FF2B5EF4-FFF2-40B4-BE49-F238E27FC236}">
                <a16:creationId xmlns:a16="http://schemas.microsoft.com/office/drawing/2014/main" id="{F5C8F71E-74A7-CEB9-C479-BCD4E33D354F}"/>
              </a:ext>
            </a:extLst>
          </p:cNvPr>
          <p:cNvPicPr>
            <a:picLocks noChangeAspect="1"/>
          </p:cNvPicPr>
          <p:nvPr/>
        </p:nvPicPr>
        <p:blipFill>
          <a:blip r:embed="rId4"/>
          <a:stretch>
            <a:fillRect/>
          </a:stretch>
        </p:blipFill>
        <p:spPr>
          <a:xfrm>
            <a:off x="1202493" y="58993"/>
            <a:ext cx="915964" cy="993058"/>
          </a:xfrm>
          <a:prstGeom prst="rect">
            <a:avLst/>
          </a:prstGeom>
        </p:spPr>
      </p:pic>
      <p:pic>
        <p:nvPicPr>
          <p:cNvPr id="19" name="Bilde 18">
            <a:extLst>
              <a:ext uri="{FF2B5EF4-FFF2-40B4-BE49-F238E27FC236}">
                <a16:creationId xmlns:a16="http://schemas.microsoft.com/office/drawing/2014/main" id="{C78C2BF8-640C-E4D1-B7CC-781FF1CA3134}"/>
              </a:ext>
            </a:extLst>
          </p:cNvPr>
          <p:cNvPicPr>
            <a:picLocks noChangeAspect="1"/>
          </p:cNvPicPr>
          <p:nvPr/>
        </p:nvPicPr>
        <p:blipFill>
          <a:blip r:embed="rId5"/>
          <a:stretch>
            <a:fillRect/>
          </a:stretch>
        </p:blipFill>
        <p:spPr>
          <a:xfrm>
            <a:off x="3185465" y="1512772"/>
            <a:ext cx="5363497" cy="2510117"/>
          </a:xfrm>
          <a:prstGeom prst="rect">
            <a:avLst/>
          </a:prstGeom>
        </p:spPr>
      </p:pic>
    </p:spTree>
    <p:extLst>
      <p:ext uri="{BB962C8B-B14F-4D97-AF65-F5344CB8AC3E}">
        <p14:creationId xmlns:p14="http://schemas.microsoft.com/office/powerpoint/2010/main" val="862672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5B1428CF-5BA2-5C73-5EBD-63CD4A001962}"/>
              </a:ext>
            </a:extLst>
          </p:cNvPr>
          <p:cNvPicPr>
            <a:picLocks noChangeAspect="1"/>
          </p:cNvPicPr>
          <p:nvPr/>
        </p:nvPicPr>
        <p:blipFill>
          <a:blip r:embed="rId2"/>
          <a:stretch>
            <a:fillRect/>
          </a:stretch>
        </p:blipFill>
        <p:spPr>
          <a:xfrm>
            <a:off x="131424" y="820994"/>
            <a:ext cx="4854964" cy="3603685"/>
          </a:xfrm>
          <a:prstGeom prst="rect">
            <a:avLst/>
          </a:prstGeom>
        </p:spPr>
      </p:pic>
      <p:pic>
        <p:nvPicPr>
          <p:cNvPr id="6" name="Bilde 5">
            <a:extLst>
              <a:ext uri="{FF2B5EF4-FFF2-40B4-BE49-F238E27FC236}">
                <a16:creationId xmlns:a16="http://schemas.microsoft.com/office/drawing/2014/main" id="{FCACA4C9-FC22-9841-3940-98E7E3A437F2}"/>
              </a:ext>
            </a:extLst>
          </p:cNvPr>
          <p:cNvPicPr>
            <a:picLocks noChangeAspect="1"/>
          </p:cNvPicPr>
          <p:nvPr/>
        </p:nvPicPr>
        <p:blipFill>
          <a:blip r:embed="rId3"/>
          <a:stretch>
            <a:fillRect/>
          </a:stretch>
        </p:blipFill>
        <p:spPr>
          <a:xfrm>
            <a:off x="5981460" y="229868"/>
            <a:ext cx="2003431" cy="374437"/>
          </a:xfrm>
          <a:prstGeom prst="rect">
            <a:avLst/>
          </a:prstGeom>
        </p:spPr>
      </p:pic>
      <p:sp>
        <p:nvSpPr>
          <p:cNvPr id="10" name="TekstSylinder 9">
            <a:extLst>
              <a:ext uri="{FF2B5EF4-FFF2-40B4-BE49-F238E27FC236}">
                <a16:creationId xmlns:a16="http://schemas.microsoft.com/office/drawing/2014/main" id="{13241CE3-A811-8BB1-303B-D4628F2CF556}"/>
              </a:ext>
            </a:extLst>
          </p:cNvPr>
          <p:cNvSpPr txBox="1"/>
          <p:nvPr/>
        </p:nvSpPr>
        <p:spPr>
          <a:xfrm>
            <a:off x="5653153" y="3996841"/>
            <a:ext cx="3308974" cy="600164"/>
          </a:xfrm>
          <a:prstGeom prst="rect">
            <a:avLst/>
          </a:prstGeom>
          <a:noFill/>
        </p:spPr>
        <p:txBody>
          <a:bodyPr wrap="square">
            <a:spAutoFit/>
          </a:bodyPr>
          <a:lstStyle/>
          <a:p>
            <a:pPr marR="0"/>
            <a:r>
              <a:rPr lang="nb-NO" sz="1100" err="1">
                <a:latin typeface="Calibri" panose="020F0502020204030204" pitchFamily="34" charset="0"/>
              </a:rPr>
              <a:t>Allemang</a:t>
            </a:r>
            <a:r>
              <a:rPr lang="nb-NO" sz="1100">
                <a:latin typeface="Calibri" panose="020F0502020204030204" pitchFamily="34" charset="0"/>
              </a:rPr>
              <a:t>, D., Hendler, J.A., </a:t>
            </a:r>
            <a:r>
              <a:rPr lang="nb-NO" sz="1100" err="1">
                <a:latin typeface="Calibri" panose="020F0502020204030204" pitchFamily="34" charset="0"/>
              </a:rPr>
              <a:t>Semantic</a:t>
            </a:r>
            <a:r>
              <a:rPr lang="nb-NO" sz="1100">
                <a:latin typeface="Calibri" panose="020F0502020204030204" pitchFamily="34" charset="0"/>
              </a:rPr>
              <a:t> web for </a:t>
            </a:r>
            <a:r>
              <a:rPr lang="nb-NO" sz="1100" err="1">
                <a:latin typeface="Calibri" panose="020F0502020204030204" pitchFamily="34" charset="0"/>
              </a:rPr>
              <a:t>the</a:t>
            </a:r>
            <a:r>
              <a:rPr lang="nb-NO" sz="1100">
                <a:latin typeface="Calibri" panose="020F0502020204030204" pitchFamily="34" charset="0"/>
              </a:rPr>
              <a:t> </a:t>
            </a:r>
            <a:r>
              <a:rPr lang="nb-NO" sz="1100" err="1">
                <a:latin typeface="Calibri" panose="020F0502020204030204" pitchFamily="34" charset="0"/>
              </a:rPr>
              <a:t>working</a:t>
            </a:r>
            <a:r>
              <a:rPr lang="nb-NO" sz="1100">
                <a:latin typeface="Calibri" panose="020F0502020204030204" pitchFamily="34" charset="0"/>
              </a:rPr>
              <a:t> </a:t>
            </a:r>
            <a:r>
              <a:rPr lang="nb-NO" sz="1100" err="1">
                <a:latin typeface="Calibri" panose="020F0502020204030204" pitchFamily="34" charset="0"/>
              </a:rPr>
              <a:t>ontologist</a:t>
            </a:r>
            <a:r>
              <a:rPr lang="nb-NO" sz="1100">
                <a:latin typeface="Calibri" panose="020F0502020204030204" pitchFamily="34" charset="0"/>
              </a:rPr>
              <a:t> : </a:t>
            </a:r>
            <a:r>
              <a:rPr lang="nb-NO" sz="1100" err="1">
                <a:latin typeface="Calibri" panose="020F0502020204030204" pitchFamily="34" charset="0"/>
              </a:rPr>
              <a:t>effective</a:t>
            </a:r>
            <a:r>
              <a:rPr lang="nb-NO" sz="1100">
                <a:latin typeface="Calibri" panose="020F0502020204030204" pitchFamily="34" charset="0"/>
              </a:rPr>
              <a:t> </a:t>
            </a:r>
            <a:r>
              <a:rPr lang="nb-NO" sz="1100" err="1">
                <a:latin typeface="Calibri" panose="020F0502020204030204" pitchFamily="34" charset="0"/>
              </a:rPr>
              <a:t>modeling</a:t>
            </a:r>
            <a:r>
              <a:rPr lang="nb-NO" sz="1100">
                <a:latin typeface="Calibri" panose="020F0502020204030204" pitchFamily="34" charset="0"/>
              </a:rPr>
              <a:t> in RDFS and OWL. 2nd ed. ed. </a:t>
            </a:r>
            <a:r>
              <a:rPr lang="nb-NO" sz="1100" b="1">
                <a:latin typeface="Calibri" panose="020F0502020204030204" pitchFamily="34" charset="0"/>
              </a:rPr>
              <a:t>2011, Burlington, Mass.: </a:t>
            </a:r>
            <a:r>
              <a:rPr lang="nb-NO" sz="1100" b="1" err="1">
                <a:latin typeface="Calibri" panose="020F0502020204030204" pitchFamily="34" charset="0"/>
              </a:rPr>
              <a:t>Elsevier</a:t>
            </a:r>
            <a:r>
              <a:rPr lang="nb-NO" sz="1100" b="1">
                <a:latin typeface="Calibri" panose="020F0502020204030204" pitchFamily="34" charset="0"/>
              </a:rPr>
              <a:t>.</a:t>
            </a:r>
          </a:p>
        </p:txBody>
      </p:sp>
      <p:pic>
        <p:nvPicPr>
          <p:cNvPr id="14" name="Bilde 13">
            <a:extLst>
              <a:ext uri="{FF2B5EF4-FFF2-40B4-BE49-F238E27FC236}">
                <a16:creationId xmlns:a16="http://schemas.microsoft.com/office/drawing/2014/main" id="{9192E7A6-88AA-0B7E-D55A-D1AEC909FE4E}"/>
              </a:ext>
            </a:extLst>
          </p:cNvPr>
          <p:cNvPicPr>
            <a:picLocks noChangeAspect="1"/>
          </p:cNvPicPr>
          <p:nvPr/>
        </p:nvPicPr>
        <p:blipFill>
          <a:blip r:embed="rId4"/>
          <a:stretch>
            <a:fillRect/>
          </a:stretch>
        </p:blipFill>
        <p:spPr>
          <a:xfrm>
            <a:off x="5795697" y="718820"/>
            <a:ext cx="2817097" cy="600164"/>
          </a:xfrm>
          <a:prstGeom prst="rect">
            <a:avLst/>
          </a:prstGeom>
        </p:spPr>
      </p:pic>
      <p:pic>
        <p:nvPicPr>
          <p:cNvPr id="16" name="Bilde 15">
            <a:extLst>
              <a:ext uri="{FF2B5EF4-FFF2-40B4-BE49-F238E27FC236}">
                <a16:creationId xmlns:a16="http://schemas.microsoft.com/office/drawing/2014/main" id="{7525A8E2-A524-04A7-754F-F2F9F9F1FE4A}"/>
              </a:ext>
            </a:extLst>
          </p:cNvPr>
          <p:cNvPicPr>
            <a:picLocks noChangeAspect="1"/>
          </p:cNvPicPr>
          <p:nvPr/>
        </p:nvPicPr>
        <p:blipFill>
          <a:blip r:embed="rId5"/>
          <a:stretch>
            <a:fillRect/>
          </a:stretch>
        </p:blipFill>
        <p:spPr>
          <a:xfrm>
            <a:off x="5899091" y="1433499"/>
            <a:ext cx="2575537" cy="2390468"/>
          </a:xfrm>
          <a:prstGeom prst="rect">
            <a:avLst/>
          </a:prstGeom>
        </p:spPr>
      </p:pic>
      <p:pic>
        <p:nvPicPr>
          <p:cNvPr id="17" name="Bilde 16">
            <a:extLst>
              <a:ext uri="{FF2B5EF4-FFF2-40B4-BE49-F238E27FC236}">
                <a16:creationId xmlns:a16="http://schemas.microsoft.com/office/drawing/2014/main" id="{F5C8F71E-74A7-CEB9-C479-BCD4E33D354F}"/>
              </a:ext>
            </a:extLst>
          </p:cNvPr>
          <p:cNvPicPr>
            <a:picLocks noChangeAspect="1"/>
          </p:cNvPicPr>
          <p:nvPr/>
        </p:nvPicPr>
        <p:blipFill>
          <a:blip r:embed="rId6"/>
          <a:stretch>
            <a:fillRect/>
          </a:stretch>
        </p:blipFill>
        <p:spPr>
          <a:xfrm>
            <a:off x="4737189" y="162232"/>
            <a:ext cx="915964" cy="993058"/>
          </a:xfrm>
          <a:prstGeom prst="rect">
            <a:avLst/>
          </a:prstGeom>
        </p:spPr>
      </p:pic>
    </p:spTree>
    <p:extLst>
      <p:ext uri="{BB962C8B-B14F-4D97-AF65-F5344CB8AC3E}">
        <p14:creationId xmlns:p14="http://schemas.microsoft.com/office/powerpoint/2010/main" val="49975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a:xfrm>
            <a:off x="446871" y="213115"/>
            <a:ext cx="8418747" cy="525401"/>
          </a:xfrm>
        </p:spPr>
        <p:txBody>
          <a:bodyPr/>
          <a:lstStyle/>
          <a:p>
            <a:r>
              <a:rPr lang="nb-NO" sz="2800"/>
              <a:t>Modelldreven arkitektur</a:t>
            </a:r>
          </a:p>
        </p:txBody>
      </p:sp>
      <p:pic>
        <p:nvPicPr>
          <p:cNvPr id="8" name="Plassholder for innhold 7">
            <a:extLst>
              <a:ext uri="{FF2B5EF4-FFF2-40B4-BE49-F238E27FC236}">
                <a16:creationId xmlns:a16="http://schemas.microsoft.com/office/drawing/2014/main" id="{CBBBAD62-3E5A-4D81-9CBF-72B810B79D9E}"/>
              </a:ext>
            </a:extLst>
          </p:cNvPr>
          <p:cNvPicPr>
            <a:picLocks noGrp="1" noChangeAspect="1"/>
          </p:cNvPicPr>
          <p:nvPr>
            <p:ph idx="1"/>
          </p:nvPr>
        </p:nvPicPr>
        <p:blipFill>
          <a:blip r:embed="rId2"/>
          <a:stretch>
            <a:fillRect/>
          </a:stretch>
        </p:blipFill>
        <p:spPr>
          <a:xfrm>
            <a:off x="446871" y="823740"/>
            <a:ext cx="4552615" cy="3614738"/>
          </a:xfrm>
          <a:prstGeom prst="rect">
            <a:avLst/>
          </a:prstGeom>
        </p:spPr>
      </p:pic>
      <p:pic>
        <p:nvPicPr>
          <p:cNvPr id="9" name="Picture 2">
            <a:extLst>
              <a:ext uri="{FF2B5EF4-FFF2-40B4-BE49-F238E27FC236}">
                <a16:creationId xmlns:a16="http://schemas.microsoft.com/office/drawing/2014/main" id="{B0F26DCF-5597-4B3B-9F32-E1830CB34C90}"/>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tretch>
            <a:fillRect/>
          </a:stretch>
        </p:blipFill>
        <p:spPr bwMode="auto">
          <a:xfrm>
            <a:off x="7451153" y="3290418"/>
            <a:ext cx="1268979" cy="1317139"/>
          </a:xfrm>
          <a:prstGeom prst="rect">
            <a:avLst/>
          </a:prstGeom>
          <a:noFill/>
          <a:extLst>
            <a:ext uri="{909E8E84-426E-40DD-AFC4-6F175D3DCCD1}">
              <a14:hiddenFill xmlns:a14="http://schemas.microsoft.com/office/drawing/2010/main">
                <a:solidFill>
                  <a:srgbClr val="FFFFFF"/>
                </a:solidFill>
              </a14:hiddenFill>
            </a:ext>
          </a:extLst>
        </p:spPr>
      </p:pic>
      <p:sp>
        <p:nvSpPr>
          <p:cNvPr id="10" name="TekstSylinder 9">
            <a:extLst>
              <a:ext uri="{FF2B5EF4-FFF2-40B4-BE49-F238E27FC236}">
                <a16:creationId xmlns:a16="http://schemas.microsoft.com/office/drawing/2014/main" id="{C05BAEB4-A7EC-497A-8EA0-F25537DFDB4F}"/>
              </a:ext>
            </a:extLst>
          </p:cNvPr>
          <p:cNvSpPr txBox="1"/>
          <p:nvPr/>
        </p:nvSpPr>
        <p:spPr>
          <a:xfrm>
            <a:off x="5101120" y="1502511"/>
            <a:ext cx="3198311" cy="369332"/>
          </a:xfrm>
          <a:prstGeom prst="rect">
            <a:avLst/>
          </a:prstGeom>
          <a:noFill/>
        </p:spPr>
        <p:txBody>
          <a:bodyPr wrap="none" rtlCol="0">
            <a:spAutoFit/>
          </a:bodyPr>
          <a:lstStyle/>
          <a:p>
            <a:r>
              <a:rPr lang="nb-NO"/>
              <a:t>Platform </a:t>
            </a:r>
            <a:r>
              <a:rPr lang="nb-NO" err="1"/>
              <a:t>Independent</a:t>
            </a:r>
            <a:r>
              <a:rPr lang="nb-NO"/>
              <a:t> Model</a:t>
            </a:r>
            <a:endParaRPr lang="en-US"/>
          </a:p>
        </p:txBody>
      </p:sp>
      <p:sp>
        <p:nvSpPr>
          <p:cNvPr id="11" name="TekstSylinder 10">
            <a:extLst>
              <a:ext uri="{FF2B5EF4-FFF2-40B4-BE49-F238E27FC236}">
                <a16:creationId xmlns:a16="http://schemas.microsoft.com/office/drawing/2014/main" id="{265FE59F-1058-4AE9-A290-F7A9E9363EA0}"/>
              </a:ext>
            </a:extLst>
          </p:cNvPr>
          <p:cNvSpPr txBox="1"/>
          <p:nvPr/>
        </p:nvSpPr>
        <p:spPr>
          <a:xfrm>
            <a:off x="5101120" y="2978927"/>
            <a:ext cx="2608406" cy="369332"/>
          </a:xfrm>
          <a:prstGeom prst="rect">
            <a:avLst/>
          </a:prstGeom>
          <a:noFill/>
        </p:spPr>
        <p:txBody>
          <a:bodyPr wrap="none" rtlCol="0">
            <a:spAutoFit/>
          </a:bodyPr>
          <a:lstStyle/>
          <a:p>
            <a:r>
              <a:rPr lang="nb-NO"/>
              <a:t>Platform </a:t>
            </a:r>
            <a:r>
              <a:rPr lang="nb-NO" err="1"/>
              <a:t>Specific</a:t>
            </a:r>
            <a:r>
              <a:rPr lang="nb-NO"/>
              <a:t> Model</a:t>
            </a:r>
            <a:endParaRPr lang="en-US"/>
          </a:p>
        </p:txBody>
      </p:sp>
      <p:sp>
        <p:nvSpPr>
          <p:cNvPr id="12" name="TekstSylinder 11">
            <a:extLst>
              <a:ext uri="{FF2B5EF4-FFF2-40B4-BE49-F238E27FC236}">
                <a16:creationId xmlns:a16="http://schemas.microsoft.com/office/drawing/2014/main" id="{665A1B88-46F6-4CFC-9616-BED37E631DB0}"/>
              </a:ext>
            </a:extLst>
          </p:cNvPr>
          <p:cNvSpPr txBox="1"/>
          <p:nvPr/>
        </p:nvSpPr>
        <p:spPr>
          <a:xfrm>
            <a:off x="5144972" y="3858869"/>
            <a:ext cx="1736373" cy="369332"/>
          </a:xfrm>
          <a:prstGeom prst="rect">
            <a:avLst/>
          </a:prstGeom>
          <a:noFill/>
        </p:spPr>
        <p:txBody>
          <a:bodyPr wrap="none" rtlCol="0">
            <a:spAutoFit/>
          </a:bodyPr>
          <a:lstStyle/>
          <a:p>
            <a:r>
              <a:rPr lang="nb-NO"/>
              <a:t>Platform Model</a:t>
            </a:r>
            <a:endParaRPr lang="en-US"/>
          </a:p>
        </p:txBody>
      </p:sp>
      <p:sp>
        <p:nvSpPr>
          <p:cNvPr id="13" name="Høyre klammeparentes 12">
            <a:extLst>
              <a:ext uri="{FF2B5EF4-FFF2-40B4-BE49-F238E27FC236}">
                <a16:creationId xmlns:a16="http://schemas.microsoft.com/office/drawing/2014/main" id="{A011ACD0-DB5F-4B84-9F4F-B5C02E34926B}"/>
              </a:ext>
            </a:extLst>
          </p:cNvPr>
          <p:cNvSpPr/>
          <p:nvPr/>
        </p:nvSpPr>
        <p:spPr>
          <a:xfrm>
            <a:off x="4999486" y="823740"/>
            <a:ext cx="145486" cy="168315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Høyre klammeparentes 13">
            <a:extLst>
              <a:ext uri="{FF2B5EF4-FFF2-40B4-BE49-F238E27FC236}">
                <a16:creationId xmlns:a16="http://schemas.microsoft.com/office/drawing/2014/main" id="{3DE94309-85C3-47FF-9856-A6EB7C85A952}"/>
              </a:ext>
            </a:extLst>
          </p:cNvPr>
          <p:cNvSpPr/>
          <p:nvPr/>
        </p:nvSpPr>
        <p:spPr>
          <a:xfrm>
            <a:off x="4999486" y="2702103"/>
            <a:ext cx="145486" cy="88357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Høyre klammeparentes 14">
            <a:extLst>
              <a:ext uri="{FF2B5EF4-FFF2-40B4-BE49-F238E27FC236}">
                <a16:creationId xmlns:a16="http://schemas.microsoft.com/office/drawing/2014/main" id="{A0063342-388C-4918-B9CD-5220F0F6AA22}"/>
              </a:ext>
            </a:extLst>
          </p:cNvPr>
          <p:cNvSpPr/>
          <p:nvPr/>
        </p:nvSpPr>
        <p:spPr>
          <a:xfrm>
            <a:off x="4999486" y="3688422"/>
            <a:ext cx="145486" cy="75005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 name="Picture 4">
            <a:extLst>
              <a:ext uri="{FF2B5EF4-FFF2-40B4-BE49-F238E27FC236}">
                <a16:creationId xmlns:a16="http://schemas.microsoft.com/office/drawing/2014/main" id="{21BEDA5F-559D-774D-13B2-18D6EF2004C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1153" y="275857"/>
            <a:ext cx="1026154" cy="67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29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29460F5-7222-4F06-945B-A716CFC6DEBA}"/>
              </a:ext>
            </a:extLst>
          </p:cNvPr>
          <p:cNvSpPr>
            <a:spLocks noGrp="1"/>
          </p:cNvSpPr>
          <p:nvPr>
            <p:ph type="title"/>
          </p:nvPr>
        </p:nvSpPr>
        <p:spPr>
          <a:xfrm>
            <a:off x="6077415" y="1210235"/>
            <a:ext cx="2542478" cy="1923256"/>
          </a:xfrm>
        </p:spPr>
        <p:txBody>
          <a:bodyPr>
            <a:normAutofit/>
          </a:bodyPr>
          <a:lstStyle/>
          <a:p>
            <a:pPr algn="ctr"/>
            <a:r>
              <a:rPr lang="nb-NO" sz="2400"/>
              <a:t>Eksempel: NVDB Rekkverk</a:t>
            </a:r>
            <a:endParaRPr lang="en-US" sz="2400"/>
          </a:p>
        </p:txBody>
      </p:sp>
      <p:pic>
        <p:nvPicPr>
          <p:cNvPr id="5" name="Plassholder for innhold 4">
            <a:extLst>
              <a:ext uri="{FF2B5EF4-FFF2-40B4-BE49-F238E27FC236}">
                <a16:creationId xmlns:a16="http://schemas.microsoft.com/office/drawing/2014/main" id="{F26372B8-3822-4965-8FBA-981248572517}"/>
              </a:ext>
            </a:extLst>
          </p:cNvPr>
          <p:cNvPicPr>
            <a:picLocks noGrp="1" noChangeAspect="1"/>
          </p:cNvPicPr>
          <p:nvPr>
            <p:ph idx="1"/>
          </p:nvPr>
        </p:nvPicPr>
        <p:blipFill>
          <a:blip r:embed="rId2"/>
          <a:stretch>
            <a:fillRect/>
          </a:stretch>
        </p:blipFill>
        <p:spPr>
          <a:xfrm>
            <a:off x="35013" y="338994"/>
            <a:ext cx="5249761" cy="4252125"/>
          </a:xfrm>
        </p:spPr>
      </p:pic>
      <p:sp>
        <p:nvSpPr>
          <p:cNvPr id="7" name="TekstSylinder 6">
            <a:extLst>
              <a:ext uri="{FF2B5EF4-FFF2-40B4-BE49-F238E27FC236}">
                <a16:creationId xmlns:a16="http://schemas.microsoft.com/office/drawing/2014/main" id="{6968522F-1B3D-4ED0-AD3B-EC4294F6E3CF}"/>
              </a:ext>
            </a:extLst>
          </p:cNvPr>
          <p:cNvSpPr txBox="1"/>
          <p:nvPr/>
        </p:nvSpPr>
        <p:spPr>
          <a:xfrm>
            <a:off x="5697398" y="68808"/>
            <a:ext cx="3236259" cy="923330"/>
          </a:xfrm>
          <a:prstGeom prst="rect">
            <a:avLst/>
          </a:prstGeom>
          <a:noFill/>
        </p:spPr>
        <p:txBody>
          <a:bodyPr wrap="square">
            <a:spAutoFit/>
          </a:bodyPr>
          <a:lstStyle/>
          <a:p>
            <a:r>
              <a:rPr lang="en-US">
                <a:hlinkClick r:id="rId3"/>
              </a:rPr>
              <a:t>https://vegkart.atlas.vegvesen.no/#kartlag:geodata/@299882,6749737,5/hva:~(~(id~5))</a:t>
            </a:r>
            <a:r>
              <a:rPr lang="en-US"/>
              <a:t> </a:t>
            </a:r>
          </a:p>
        </p:txBody>
      </p:sp>
      <p:pic>
        <p:nvPicPr>
          <p:cNvPr id="11" name="Bilde 10">
            <a:extLst>
              <a:ext uri="{FF2B5EF4-FFF2-40B4-BE49-F238E27FC236}">
                <a16:creationId xmlns:a16="http://schemas.microsoft.com/office/drawing/2014/main" id="{9F8A7DC2-1A7E-4064-A3D9-BD2C545C560C}"/>
              </a:ext>
            </a:extLst>
          </p:cNvPr>
          <p:cNvPicPr>
            <a:picLocks noChangeAspect="1"/>
          </p:cNvPicPr>
          <p:nvPr/>
        </p:nvPicPr>
        <p:blipFill>
          <a:blip r:embed="rId4"/>
          <a:stretch>
            <a:fillRect/>
          </a:stretch>
        </p:blipFill>
        <p:spPr>
          <a:xfrm>
            <a:off x="5697398" y="2397123"/>
            <a:ext cx="1272720" cy="2063145"/>
          </a:xfrm>
          <a:prstGeom prst="rect">
            <a:avLst/>
          </a:prstGeom>
        </p:spPr>
      </p:pic>
      <p:pic>
        <p:nvPicPr>
          <p:cNvPr id="3" name="Picture 4">
            <a:extLst>
              <a:ext uri="{FF2B5EF4-FFF2-40B4-BE49-F238E27FC236}">
                <a16:creationId xmlns:a16="http://schemas.microsoft.com/office/drawing/2014/main" id="{A214C9B6-1B09-A386-B20C-0B6BC409356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755953" y="3692157"/>
            <a:ext cx="1026154" cy="67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9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ABB36423-8371-4AF4-BD9D-E4747A7B934F}"/>
              </a:ext>
            </a:extLst>
          </p:cNvPr>
          <p:cNvPicPr>
            <a:picLocks noChangeAspect="1"/>
          </p:cNvPicPr>
          <p:nvPr/>
        </p:nvPicPr>
        <p:blipFill>
          <a:blip r:embed="rId2"/>
          <a:stretch>
            <a:fillRect/>
          </a:stretch>
        </p:blipFill>
        <p:spPr>
          <a:xfrm>
            <a:off x="417058" y="924436"/>
            <a:ext cx="6867354" cy="3671067"/>
          </a:xfrm>
          <a:prstGeom prst="rect">
            <a:avLst/>
          </a:prstGeom>
        </p:spPr>
      </p:pic>
      <p:sp>
        <p:nvSpPr>
          <p:cNvPr id="3" name="Tittel 2">
            <a:extLst>
              <a:ext uri="{FF2B5EF4-FFF2-40B4-BE49-F238E27FC236}">
                <a16:creationId xmlns:a16="http://schemas.microsoft.com/office/drawing/2014/main" id="{E8F9A928-84FD-41C9-BC3B-0592EC2BC70D}"/>
              </a:ext>
            </a:extLst>
          </p:cNvPr>
          <p:cNvSpPr>
            <a:spLocks noGrp="1"/>
          </p:cNvSpPr>
          <p:nvPr>
            <p:ph type="title"/>
          </p:nvPr>
        </p:nvSpPr>
        <p:spPr/>
        <p:txBody>
          <a:bodyPr>
            <a:normAutofit/>
          </a:bodyPr>
          <a:lstStyle/>
          <a:p>
            <a:r>
              <a:rPr lang="nb-NO" sz="3000"/>
              <a:t>MDA og implementasjonsformater</a:t>
            </a:r>
          </a:p>
        </p:txBody>
      </p:sp>
      <p:sp>
        <p:nvSpPr>
          <p:cNvPr id="5" name="Rektangel 4">
            <a:extLst>
              <a:ext uri="{FF2B5EF4-FFF2-40B4-BE49-F238E27FC236}">
                <a16:creationId xmlns:a16="http://schemas.microsoft.com/office/drawing/2014/main" id="{36CD4CDB-D06D-EB23-129F-896F21E2C1FE}"/>
              </a:ext>
            </a:extLst>
          </p:cNvPr>
          <p:cNvSpPr/>
          <p:nvPr/>
        </p:nvSpPr>
        <p:spPr>
          <a:xfrm>
            <a:off x="662940" y="2148840"/>
            <a:ext cx="777240" cy="422910"/>
          </a:xfrm>
          <a:prstGeom prst="rect">
            <a:avLst/>
          </a:prstGeom>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
        <p:nvSpPr>
          <p:cNvPr id="6" name="Rektangel 5">
            <a:extLst>
              <a:ext uri="{FF2B5EF4-FFF2-40B4-BE49-F238E27FC236}">
                <a16:creationId xmlns:a16="http://schemas.microsoft.com/office/drawing/2014/main" id="{5A778BDF-05AE-96F4-3518-A62CBB473C94}"/>
              </a:ext>
            </a:extLst>
          </p:cNvPr>
          <p:cNvSpPr/>
          <p:nvPr/>
        </p:nvSpPr>
        <p:spPr>
          <a:xfrm>
            <a:off x="662940" y="3666614"/>
            <a:ext cx="861060" cy="422910"/>
          </a:xfrm>
          <a:prstGeom prst="rect">
            <a:avLst/>
          </a:prstGeom>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pic>
        <p:nvPicPr>
          <p:cNvPr id="7" name="Picture 4">
            <a:extLst>
              <a:ext uri="{FF2B5EF4-FFF2-40B4-BE49-F238E27FC236}">
                <a16:creationId xmlns:a16="http://schemas.microsoft.com/office/drawing/2014/main" id="{95612A60-451A-00F8-F7DB-9E8BBFA6DF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51153" y="1894283"/>
            <a:ext cx="1026154" cy="67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5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75"/>
                                      </p:to>
                                    </p:set>
                                    <p:animEffect filter="image" prLst="opacity: 0.7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301385" y="298339"/>
            <a:ext cx="8418747" cy="648512"/>
          </a:xfrm>
        </p:spPr>
        <p:txBody>
          <a:bodyPr/>
          <a:lstStyle/>
          <a:p>
            <a:r>
              <a:rPr lang="nb-NO"/>
              <a:t>Litteraturhenvisninger</a:t>
            </a:r>
          </a:p>
        </p:txBody>
      </p:sp>
      <p:sp>
        <p:nvSpPr>
          <p:cNvPr id="3" name="Plassholder for innhold 2"/>
          <p:cNvSpPr>
            <a:spLocks noGrp="1"/>
          </p:cNvSpPr>
          <p:nvPr>
            <p:ph idx="1"/>
          </p:nvPr>
        </p:nvSpPr>
        <p:spPr>
          <a:xfrm>
            <a:off x="301625" y="1366887"/>
            <a:ext cx="8418513" cy="3282050"/>
          </a:xfrm>
        </p:spPr>
        <p:txBody>
          <a:bodyPr>
            <a:normAutofit/>
          </a:bodyPr>
          <a:lstStyle/>
          <a:p>
            <a:r>
              <a:rPr lang="nb-NO" sz="2000" err="1">
                <a:hlinkClick r:id="rId2"/>
              </a:rPr>
              <a:t>PhD</a:t>
            </a:r>
            <a:r>
              <a:rPr lang="nb-NO" sz="2000">
                <a:hlinkClick r:id="rId2"/>
              </a:rPr>
              <a:t> Knut Jetlund</a:t>
            </a:r>
            <a:endParaRPr lang="nb-NO" sz="2000"/>
          </a:p>
          <a:p>
            <a:pPr lvl="1"/>
            <a:r>
              <a:rPr lang="nb-NO" sz="1600"/>
              <a:t>Kap. 2</a:t>
            </a:r>
          </a:p>
          <a:p>
            <a:r>
              <a:rPr lang="nb-NO" sz="2000">
                <a:hlinkClick r:id="rId3"/>
              </a:rPr>
              <a:t>SOSI del 1 Generell del: Regler for UML-modellering – Versjon 5.1</a:t>
            </a:r>
            <a:endParaRPr lang="nb-NO" sz="2000"/>
          </a:p>
          <a:p>
            <a:pPr lvl="1"/>
            <a:r>
              <a:rPr lang="nb-NO" sz="1800"/>
              <a:t>Kap. 10</a:t>
            </a:r>
          </a:p>
          <a:p>
            <a:r>
              <a:rPr lang="en-US" sz="2200"/>
              <a:t>Noy &amp; McGuinness. </a:t>
            </a:r>
            <a:r>
              <a:rPr lang="en-US" sz="2200">
                <a:hlinkClick r:id="rId4"/>
              </a:rPr>
              <a:t>Ontology Development 101: A Guide to Creating Your First Ontology</a:t>
            </a:r>
            <a:r>
              <a:rPr lang="en-US" sz="2200"/>
              <a:t>. 2001 </a:t>
            </a:r>
          </a:p>
          <a:p>
            <a:r>
              <a:rPr lang="en-US" sz="2200"/>
              <a:t>Schenck &amp; Wilson, </a:t>
            </a:r>
            <a:r>
              <a:rPr lang="en-US" sz="2200">
                <a:hlinkClick r:id="rId4"/>
              </a:rPr>
              <a:t>Information modelling : The EXPRESS way</a:t>
            </a:r>
            <a:r>
              <a:rPr lang="en-US" sz="2200"/>
              <a:t>. 1994</a:t>
            </a:r>
          </a:p>
          <a:p>
            <a:endParaRPr lang="nb-NO" sz="2200"/>
          </a:p>
        </p:txBody>
      </p:sp>
    </p:spTree>
    <p:extLst>
      <p:ext uri="{BB962C8B-B14F-4D97-AF65-F5344CB8AC3E}">
        <p14:creationId xmlns:p14="http://schemas.microsoft.com/office/powerpoint/2010/main" val="392270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e 11">
            <a:extLst>
              <a:ext uri="{FF2B5EF4-FFF2-40B4-BE49-F238E27FC236}">
                <a16:creationId xmlns:a16="http://schemas.microsoft.com/office/drawing/2014/main" id="{7EFFF4FE-A00F-4038-BCC2-E70036AA87F0}"/>
              </a:ext>
            </a:extLst>
          </p:cNvPr>
          <p:cNvPicPr>
            <a:picLocks noChangeAspect="1"/>
          </p:cNvPicPr>
          <p:nvPr/>
        </p:nvPicPr>
        <p:blipFill>
          <a:blip r:embed="rId2"/>
          <a:stretch>
            <a:fillRect/>
          </a:stretch>
        </p:blipFill>
        <p:spPr>
          <a:xfrm>
            <a:off x="5052060" y="2032773"/>
            <a:ext cx="3437863" cy="2641007"/>
          </a:xfrm>
          <a:prstGeom prst="rect">
            <a:avLst/>
          </a:prstGeom>
        </p:spPr>
      </p:pic>
      <p:pic>
        <p:nvPicPr>
          <p:cNvPr id="13" name="Bilde 12">
            <a:extLst>
              <a:ext uri="{FF2B5EF4-FFF2-40B4-BE49-F238E27FC236}">
                <a16:creationId xmlns:a16="http://schemas.microsoft.com/office/drawing/2014/main" id="{01FBF539-F73C-4275-AF0D-078CBE309AAC}"/>
              </a:ext>
            </a:extLst>
          </p:cNvPr>
          <p:cNvPicPr>
            <a:picLocks noChangeAspect="1"/>
          </p:cNvPicPr>
          <p:nvPr/>
        </p:nvPicPr>
        <p:blipFill>
          <a:blip r:embed="rId3"/>
          <a:stretch>
            <a:fillRect/>
          </a:stretch>
        </p:blipFill>
        <p:spPr>
          <a:xfrm>
            <a:off x="4938244" y="218654"/>
            <a:ext cx="3028103" cy="2353096"/>
          </a:xfrm>
          <a:prstGeom prst="rect">
            <a:avLst/>
          </a:prstGeom>
        </p:spPr>
      </p:pic>
      <p:pic>
        <p:nvPicPr>
          <p:cNvPr id="5" name="Bilde 4">
            <a:extLst>
              <a:ext uri="{FF2B5EF4-FFF2-40B4-BE49-F238E27FC236}">
                <a16:creationId xmlns:a16="http://schemas.microsoft.com/office/drawing/2014/main" id="{3A456F7A-6FC7-7147-6DD6-46D91A2E9D2B}"/>
              </a:ext>
            </a:extLst>
          </p:cNvPr>
          <p:cNvPicPr>
            <a:picLocks noChangeAspect="1"/>
          </p:cNvPicPr>
          <p:nvPr/>
        </p:nvPicPr>
        <p:blipFill>
          <a:blip r:embed="rId4"/>
          <a:stretch>
            <a:fillRect/>
          </a:stretch>
        </p:blipFill>
        <p:spPr>
          <a:xfrm>
            <a:off x="414972" y="595666"/>
            <a:ext cx="3790786" cy="3555057"/>
          </a:xfrm>
          <a:prstGeom prst="rect">
            <a:avLst/>
          </a:prstGeom>
        </p:spPr>
      </p:pic>
      <p:pic>
        <p:nvPicPr>
          <p:cNvPr id="8" name="Picture 4">
            <a:extLst>
              <a:ext uri="{FF2B5EF4-FFF2-40B4-BE49-F238E27FC236}">
                <a16:creationId xmlns:a16="http://schemas.microsoft.com/office/drawing/2014/main" id="{D07AAB78-327A-0BB2-DC71-1FF84C29A7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75738" y="514866"/>
            <a:ext cx="1026154" cy="677467"/>
          </a:xfrm>
          <a:prstGeom prst="rect">
            <a:avLst/>
          </a:prstGeom>
          <a:noFill/>
          <a:extLst>
            <a:ext uri="{909E8E84-426E-40DD-AFC4-6F175D3DCCD1}">
              <a14:hiddenFill xmlns:a14="http://schemas.microsoft.com/office/drawing/2010/main">
                <a:solidFill>
                  <a:srgbClr val="FFFFFF"/>
                </a:solidFill>
              </a14:hiddenFill>
            </a:ext>
          </a:extLst>
        </p:spPr>
      </p:pic>
      <p:pic>
        <p:nvPicPr>
          <p:cNvPr id="9" name="Bilde 8">
            <a:extLst>
              <a:ext uri="{FF2B5EF4-FFF2-40B4-BE49-F238E27FC236}">
                <a16:creationId xmlns:a16="http://schemas.microsoft.com/office/drawing/2014/main" id="{088FFF67-20B0-E5F6-258D-376041543699}"/>
              </a:ext>
            </a:extLst>
          </p:cNvPr>
          <p:cNvPicPr>
            <a:picLocks noChangeAspect="1"/>
          </p:cNvPicPr>
          <p:nvPr/>
        </p:nvPicPr>
        <p:blipFill>
          <a:blip r:embed="rId6"/>
          <a:stretch>
            <a:fillRect/>
          </a:stretch>
        </p:blipFill>
        <p:spPr>
          <a:xfrm>
            <a:off x="6770991" y="408447"/>
            <a:ext cx="2003431" cy="374437"/>
          </a:xfrm>
          <a:prstGeom prst="rect">
            <a:avLst/>
          </a:prstGeom>
        </p:spPr>
      </p:pic>
      <p:pic>
        <p:nvPicPr>
          <p:cNvPr id="10" name="Picture 2">
            <a:extLst>
              <a:ext uri="{FF2B5EF4-FFF2-40B4-BE49-F238E27FC236}">
                <a16:creationId xmlns:a16="http://schemas.microsoft.com/office/drawing/2014/main" id="{FF67EA32-7C61-32A4-86CE-FFC485F175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6254" y="4019475"/>
            <a:ext cx="1631155" cy="65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Pil: høyre 10">
            <a:extLst>
              <a:ext uri="{FF2B5EF4-FFF2-40B4-BE49-F238E27FC236}">
                <a16:creationId xmlns:a16="http://schemas.microsoft.com/office/drawing/2014/main" id="{07B111C3-F622-F2AF-8DB1-B14948F749AD}"/>
              </a:ext>
            </a:extLst>
          </p:cNvPr>
          <p:cNvSpPr/>
          <p:nvPr/>
        </p:nvSpPr>
        <p:spPr>
          <a:xfrm>
            <a:off x="3657600" y="2415540"/>
            <a:ext cx="1135380" cy="670560"/>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a:p>
        </p:txBody>
      </p:sp>
    </p:spTree>
    <p:extLst>
      <p:ext uri="{BB962C8B-B14F-4D97-AF65-F5344CB8AC3E}">
        <p14:creationId xmlns:p14="http://schemas.microsoft.com/office/powerpoint/2010/main" val="1215126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AC936DF-B253-AFC9-3735-F2EC1609330B}"/>
              </a:ext>
            </a:extLst>
          </p:cNvPr>
          <p:cNvSpPr>
            <a:spLocks noGrp="1"/>
          </p:cNvSpPr>
          <p:nvPr>
            <p:ph type="title"/>
          </p:nvPr>
        </p:nvSpPr>
        <p:spPr>
          <a:xfrm>
            <a:off x="5308600" y="205979"/>
            <a:ext cx="3493428" cy="1569660"/>
          </a:xfrm>
        </p:spPr>
        <p:txBody>
          <a:bodyPr/>
          <a:lstStyle/>
          <a:p>
            <a:pPr algn="ctr"/>
            <a:r>
              <a:rPr lang="nb-NO" sz="3200"/>
              <a:t>Lag og komponenter i IFC</a:t>
            </a:r>
          </a:p>
        </p:txBody>
      </p:sp>
      <p:pic>
        <p:nvPicPr>
          <p:cNvPr id="1026" name="Picture 2" descr="Figure 1 — Data schema architecture with conceptual layers">
            <a:extLst>
              <a:ext uri="{FF2B5EF4-FFF2-40B4-BE49-F238E27FC236}">
                <a16:creationId xmlns:a16="http://schemas.microsoft.com/office/drawing/2014/main" id="{FD048BB0-2837-FB03-F27B-2AAC2D2DB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205979"/>
            <a:ext cx="4725988" cy="4407657"/>
          </a:xfrm>
          <a:prstGeom prst="rect">
            <a:avLst/>
          </a:prstGeom>
          <a:noFill/>
          <a:extLst>
            <a:ext uri="{909E8E84-426E-40DD-AFC4-6F175D3DCCD1}">
              <a14:hiddenFill xmlns:a14="http://schemas.microsoft.com/office/drawing/2010/main">
                <a:solidFill>
                  <a:srgbClr val="FFFFFF"/>
                </a:solidFill>
              </a14:hiddenFill>
            </a:ext>
          </a:extLst>
        </p:spPr>
      </p:pic>
      <p:sp>
        <p:nvSpPr>
          <p:cNvPr id="4" name="TekstSylinder 3">
            <a:extLst>
              <a:ext uri="{FF2B5EF4-FFF2-40B4-BE49-F238E27FC236}">
                <a16:creationId xmlns:a16="http://schemas.microsoft.com/office/drawing/2014/main" id="{36AA691A-BAEA-75E9-C91C-3CD3341D70B0}"/>
              </a:ext>
            </a:extLst>
          </p:cNvPr>
          <p:cNvSpPr txBox="1"/>
          <p:nvPr/>
        </p:nvSpPr>
        <p:spPr>
          <a:xfrm>
            <a:off x="5416550" y="2110085"/>
            <a:ext cx="3587750" cy="923330"/>
          </a:xfrm>
          <a:prstGeom prst="rect">
            <a:avLst/>
          </a:prstGeom>
          <a:noFill/>
        </p:spPr>
        <p:txBody>
          <a:bodyPr wrap="square">
            <a:spAutoFit/>
          </a:bodyPr>
          <a:lstStyle/>
          <a:p>
            <a:r>
              <a:rPr lang="en-US">
                <a:hlinkClick r:id="rId3"/>
              </a:rPr>
              <a:t>Introduction - IFC4.3.1.0 Documentation (buildingsmart.org)</a:t>
            </a:r>
            <a:endParaRPr lang="nb-NO"/>
          </a:p>
        </p:txBody>
      </p:sp>
    </p:spTree>
    <p:extLst>
      <p:ext uri="{BB962C8B-B14F-4D97-AF65-F5344CB8AC3E}">
        <p14:creationId xmlns:p14="http://schemas.microsoft.com/office/powerpoint/2010/main" val="2088371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84C0997-2747-493A-AE1B-65EF1200C606}"/>
              </a:ext>
            </a:extLst>
          </p:cNvPr>
          <p:cNvSpPr>
            <a:spLocks noGrp="1"/>
          </p:cNvSpPr>
          <p:nvPr>
            <p:ph type="title"/>
          </p:nvPr>
        </p:nvSpPr>
        <p:spPr>
          <a:xfrm>
            <a:off x="1376928" y="273844"/>
            <a:ext cx="6955542" cy="646331"/>
          </a:xfrm>
        </p:spPr>
        <p:txBody>
          <a:bodyPr/>
          <a:lstStyle/>
          <a:p>
            <a:r>
              <a:rPr lang="nb-NO" b="0" err="1"/>
              <a:t>Interoperability</a:t>
            </a:r>
            <a:endParaRPr lang="en-US" b="0"/>
          </a:p>
        </p:txBody>
      </p:sp>
      <p:pic>
        <p:nvPicPr>
          <p:cNvPr id="4" name="Bilde 3">
            <a:extLst>
              <a:ext uri="{FF2B5EF4-FFF2-40B4-BE49-F238E27FC236}">
                <a16:creationId xmlns:a16="http://schemas.microsoft.com/office/drawing/2014/main" id="{307134C8-3225-4687-BB90-DB62D6F03073}"/>
              </a:ext>
            </a:extLst>
          </p:cNvPr>
          <p:cNvPicPr>
            <a:picLocks noChangeAspect="1"/>
          </p:cNvPicPr>
          <p:nvPr/>
        </p:nvPicPr>
        <p:blipFill>
          <a:blip r:embed="rId3"/>
          <a:stretch>
            <a:fillRect/>
          </a:stretch>
        </p:blipFill>
        <p:spPr>
          <a:xfrm>
            <a:off x="1376928" y="1205350"/>
            <a:ext cx="3347472" cy="3536804"/>
          </a:xfrm>
          <a:prstGeom prst="rect">
            <a:avLst/>
          </a:prstGeom>
        </p:spPr>
      </p:pic>
      <p:sp>
        <p:nvSpPr>
          <p:cNvPr id="3" name="TekstSylinder 2">
            <a:extLst>
              <a:ext uri="{FF2B5EF4-FFF2-40B4-BE49-F238E27FC236}">
                <a16:creationId xmlns:a16="http://schemas.microsoft.com/office/drawing/2014/main" id="{B86B6EA2-AD1C-4BA3-A6E4-46B79A960AA0}"/>
              </a:ext>
            </a:extLst>
          </p:cNvPr>
          <p:cNvSpPr txBox="1"/>
          <p:nvPr/>
        </p:nvSpPr>
        <p:spPr>
          <a:xfrm>
            <a:off x="4821981" y="2973753"/>
            <a:ext cx="2269554" cy="923330"/>
          </a:xfrm>
          <a:prstGeom prst="rect">
            <a:avLst/>
          </a:prstGeom>
          <a:noFill/>
        </p:spPr>
        <p:txBody>
          <a:bodyPr wrap="square" rtlCol="0">
            <a:spAutoFit/>
          </a:bodyPr>
          <a:lstStyle/>
          <a:p>
            <a:r>
              <a:rPr lang="nb-NO"/>
              <a:t>Same </a:t>
            </a:r>
            <a:r>
              <a:rPr lang="nb-NO" err="1"/>
              <a:t>syntax</a:t>
            </a:r>
            <a:r>
              <a:rPr lang="nb-NO"/>
              <a:t>: UML, EXPRESS, XML, OWL</a:t>
            </a:r>
            <a:endParaRPr lang="en-US"/>
          </a:p>
        </p:txBody>
      </p:sp>
      <p:pic>
        <p:nvPicPr>
          <p:cNvPr id="5" name="Picture 4">
            <a:extLst>
              <a:ext uri="{FF2B5EF4-FFF2-40B4-BE49-F238E27FC236}">
                <a16:creationId xmlns:a16="http://schemas.microsoft.com/office/drawing/2014/main" id="{653DDC01-58A5-470C-B055-A0B4EB045A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44178" y="3159006"/>
            <a:ext cx="1026154" cy="677467"/>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5">
            <a:extLst>
              <a:ext uri="{FF2B5EF4-FFF2-40B4-BE49-F238E27FC236}">
                <a16:creationId xmlns:a16="http://schemas.microsoft.com/office/drawing/2014/main" id="{3AC6F0FA-DB8C-4CA4-B1AF-45C2E8BDC120}"/>
              </a:ext>
            </a:extLst>
          </p:cNvPr>
          <p:cNvPicPr>
            <a:picLocks noChangeAspect="1"/>
          </p:cNvPicPr>
          <p:nvPr/>
        </p:nvPicPr>
        <p:blipFill>
          <a:blip r:embed="rId5"/>
          <a:stretch>
            <a:fillRect/>
          </a:stretch>
        </p:blipFill>
        <p:spPr>
          <a:xfrm>
            <a:off x="6864725" y="2733896"/>
            <a:ext cx="2003431" cy="374437"/>
          </a:xfrm>
          <a:prstGeom prst="rect">
            <a:avLst/>
          </a:prstGeom>
        </p:spPr>
      </p:pic>
      <p:sp>
        <p:nvSpPr>
          <p:cNvPr id="7" name="TekstSylinder 6">
            <a:extLst>
              <a:ext uri="{FF2B5EF4-FFF2-40B4-BE49-F238E27FC236}">
                <a16:creationId xmlns:a16="http://schemas.microsoft.com/office/drawing/2014/main" id="{0E2291D5-8BF2-40A0-95D2-9757F8EF9226}"/>
              </a:ext>
            </a:extLst>
          </p:cNvPr>
          <p:cNvSpPr txBox="1"/>
          <p:nvPr/>
        </p:nvSpPr>
        <p:spPr>
          <a:xfrm>
            <a:off x="4821981" y="2179825"/>
            <a:ext cx="2269554" cy="646331"/>
          </a:xfrm>
          <a:prstGeom prst="rect">
            <a:avLst/>
          </a:prstGeom>
          <a:noFill/>
        </p:spPr>
        <p:txBody>
          <a:bodyPr wrap="square" rtlCol="0">
            <a:spAutoFit/>
          </a:bodyPr>
          <a:lstStyle/>
          <a:p>
            <a:r>
              <a:rPr lang="nb-NO"/>
              <a:t>Same </a:t>
            </a:r>
            <a:r>
              <a:rPr lang="nb-NO" err="1"/>
              <a:t>meaning</a:t>
            </a:r>
            <a:r>
              <a:rPr lang="nb-NO"/>
              <a:t>: </a:t>
            </a:r>
          </a:p>
          <a:p>
            <a:r>
              <a:rPr lang="nb-NO" err="1"/>
              <a:t>What</a:t>
            </a:r>
            <a:r>
              <a:rPr lang="nb-NO"/>
              <a:t> is a </a:t>
            </a:r>
            <a:r>
              <a:rPr lang="nb-NO" err="1"/>
              <a:t>guardrail</a:t>
            </a:r>
            <a:r>
              <a:rPr lang="nb-NO"/>
              <a:t>?</a:t>
            </a:r>
            <a:endParaRPr lang="en-US"/>
          </a:p>
        </p:txBody>
      </p:sp>
      <p:pic>
        <p:nvPicPr>
          <p:cNvPr id="9" name="Bilde 8" descr="stripe_tekst_eng_16_9.jpg">
            <a:extLst>
              <a:ext uri="{FF2B5EF4-FFF2-40B4-BE49-F238E27FC236}">
                <a16:creationId xmlns:a16="http://schemas.microsoft.com/office/drawing/2014/main" id="{DA9FD7C5-90EB-42BB-A1D6-FC1EBB6A6E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645602" cy="5143500"/>
          </a:xfrm>
          <a:prstGeom prst="rect">
            <a:avLst/>
          </a:prstGeom>
        </p:spPr>
      </p:pic>
      <p:sp>
        <p:nvSpPr>
          <p:cNvPr id="12" name="TekstSylinder 11">
            <a:extLst>
              <a:ext uri="{FF2B5EF4-FFF2-40B4-BE49-F238E27FC236}">
                <a16:creationId xmlns:a16="http://schemas.microsoft.com/office/drawing/2014/main" id="{BB724431-DECB-4F5C-93FB-480E81B6010C}"/>
              </a:ext>
            </a:extLst>
          </p:cNvPr>
          <p:cNvSpPr txBox="1"/>
          <p:nvPr/>
        </p:nvSpPr>
        <p:spPr>
          <a:xfrm>
            <a:off x="4940675" y="547477"/>
            <a:ext cx="3848100" cy="1131079"/>
          </a:xfrm>
          <a:prstGeom prst="rect">
            <a:avLst/>
          </a:prstGeom>
          <a:noFill/>
        </p:spPr>
        <p:txBody>
          <a:bodyPr wrap="square">
            <a:spAutoFit/>
          </a:bodyPr>
          <a:lstStyle/>
          <a:p>
            <a:pPr algn="l"/>
            <a:r>
              <a:rPr lang="it-IT" sz="1350"/>
              <a:t>ISO/IEC 2382:2015 </a:t>
            </a:r>
            <a:r>
              <a:rPr lang="nb-NO" sz="1350"/>
              <a:t>:</a:t>
            </a:r>
            <a:r>
              <a:rPr lang="en-US" sz="1350" i="1"/>
              <a:t>“capability to communicate, execute programs, or transfer data among various functional units in a manner that requires the user to have little or no knowledge of the unique characteristics of those units”</a:t>
            </a:r>
            <a:r>
              <a:rPr lang="en-US" sz="1350"/>
              <a:t>.</a:t>
            </a:r>
          </a:p>
        </p:txBody>
      </p:sp>
    </p:spTree>
    <p:extLst>
      <p:ext uri="{BB962C8B-B14F-4D97-AF65-F5344CB8AC3E}">
        <p14:creationId xmlns:p14="http://schemas.microsoft.com/office/powerpoint/2010/main" val="936651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9A5B007-4088-4BF4-804E-B8A1719101BE}"/>
              </a:ext>
            </a:extLst>
          </p:cNvPr>
          <p:cNvSpPr>
            <a:spLocks noGrp="1"/>
          </p:cNvSpPr>
          <p:nvPr>
            <p:ph type="title"/>
          </p:nvPr>
        </p:nvSpPr>
        <p:spPr/>
        <p:txBody>
          <a:bodyPr/>
          <a:lstStyle/>
          <a:p>
            <a:r>
              <a:rPr lang="nb-NO"/>
              <a:t>Interoperabilitet</a:t>
            </a:r>
            <a:endParaRPr lang="en-US"/>
          </a:p>
        </p:txBody>
      </p:sp>
      <p:pic>
        <p:nvPicPr>
          <p:cNvPr id="6" name="Plassholder for innhold 5">
            <a:extLst>
              <a:ext uri="{FF2B5EF4-FFF2-40B4-BE49-F238E27FC236}">
                <a16:creationId xmlns:a16="http://schemas.microsoft.com/office/drawing/2014/main" id="{60A73309-7541-47D9-9B78-575C59BF9065}"/>
              </a:ext>
            </a:extLst>
          </p:cNvPr>
          <p:cNvPicPr>
            <a:picLocks noGrp="1" noChangeAspect="1"/>
          </p:cNvPicPr>
          <p:nvPr>
            <p:ph sz="half" idx="1"/>
          </p:nvPr>
        </p:nvPicPr>
        <p:blipFill>
          <a:blip r:embed="rId2"/>
          <a:stretch>
            <a:fillRect/>
          </a:stretch>
        </p:blipFill>
        <p:spPr>
          <a:xfrm>
            <a:off x="249238" y="1473946"/>
            <a:ext cx="4038600" cy="2846483"/>
          </a:xfrm>
        </p:spPr>
      </p:pic>
      <p:pic>
        <p:nvPicPr>
          <p:cNvPr id="8" name="Plassholder for innhold 7">
            <a:extLst>
              <a:ext uri="{FF2B5EF4-FFF2-40B4-BE49-F238E27FC236}">
                <a16:creationId xmlns:a16="http://schemas.microsoft.com/office/drawing/2014/main" id="{9309569E-967F-44AE-85F9-E3FC0F24AF8D}"/>
              </a:ext>
            </a:extLst>
          </p:cNvPr>
          <p:cNvPicPr>
            <a:picLocks noGrp="1" noChangeAspect="1"/>
          </p:cNvPicPr>
          <p:nvPr>
            <p:ph sz="half" idx="2"/>
          </p:nvPr>
        </p:nvPicPr>
        <p:blipFill>
          <a:blip r:embed="rId3"/>
          <a:stretch>
            <a:fillRect/>
          </a:stretch>
        </p:blipFill>
        <p:spPr>
          <a:xfrm>
            <a:off x="4440238" y="1819852"/>
            <a:ext cx="4038600" cy="2154671"/>
          </a:xfrm>
        </p:spPr>
      </p:pic>
      <p:sp>
        <p:nvSpPr>
          <p:cNvPr id="10" name="TekstSylinder 9">
            <a:extLst>
              <a:ext uri="{FF2B5EF4-FFF2-40B4-BE49-F238E27FC236}">
                <a16:creationId xmlns:a16="http://schemas.microsoft.com/office/drawing/2014/main" id="{8A203A14-76A5-4EF4-9914-C88F5C8FEF17}"/>
              </a:ext>
            </a:extLst>
          </p:cNvPr>
          <p:cNvSpPr txBox="1"/>
          <p:nvPr/>
        </p:nvSpPr>
        <p:spPr>
          <a:xfrm>
            <a:off x="4287838" y="827615"/>
            <a:ext cx="4572000" cy="646331"/>
          </a:xfrm>
          <a:prstGeom prst="rect">
            <a:avLst/>
          </a:prstGeom>
          <a:noFill/>
        </p:spPr>
        <p:txBody>
          <a:bodyPr wrap="square">
            <a:spAutoFit/>
          </a:bodyPr>
          <a:lstStyle/>
          <a:p>
            <a:pPr marR="0" algn="ctr"/>
            <a:r>
              <a:rPr lang="en-US" sz="1200">
                <a:latin typeface="Calibri" panose="020F0502020204030204" pitchFamily="34" charset="0"/>
              </a:rPr>
              <a:t>Wang, W., A. </a:t>
            </a:r>
            <a:r>
              <a:rPr lang="en-US" sz="1200" err="1">
                <a:latin typeface="Calibri" panose="020F0502020204030204" pitchFamily="34" charset="0"/>
              </a:rPr>
              <a:t>Tolk</a:t>
            </a:r>
            <a:r>
              <a:rPr lang="en-US" sz="1200">
                <a:latin typeface="Calibri" panose="020F0502020204030204" pitchFamily="34" charset="0"/>
              </a:rPr>
              <a:t>, and W. Wang, </a:t>
            </a:r>
            <a:r>
              <a:rPr lang="en-US" sz="1200" i="1">
                <a:latin typeface="Calibri" panose="020F0502020204030204" pitchFamily="34" charset="0"/>
              </a:rPr>
              <a:t>The levels of conceptual interoperability model: applying systems engineering principles to M&amp;S. </a:t>
            </a:r>
            <a:r>
              <a:rPr lang="en-US" sz="1200" i="1" err="1">
                <a:latin typeface="Calibri" panose="020F0502020204030204" pitchFamily="34" charset="0"/>
              </a:rPr>
              <a:t>arXiv</a:t>
            </a:r>
            <a:r>
              <a:rPr lang="en-US" sz="1200" i="1">
                <a:latin typeface="Calibri" panose="020F0502020204030204" pitchFamily="34" charset="0"/>
              </a:rPr>
              <a:t> preprint arXiv:0908.0191, 2009.</a:t>
            </a:r>
          </a:p>
        </p:txBody>
      </p:sp>
      <p:sp>
        <p:nvSpPr>
          <p:cNvPr id="11" name="Rektangel: avrundede hjørner 10">
            <a:extLst>
              <a:ext uri="{FF2B5EF4-FFF2-40B4-BE49-F238E27FC236}">
                <a16:creationId xmlns:a16="http://schemas.microsoft.com/office/drawing/2014/main" id="{A9A392C0-BA5B-4F11-97F4-9D53334761D4}"/>
              </a:ext>
            </a:extLst>
          </p:cNvPr>
          <p:cNvSpPr/>
          <p:nvPr/>
        </p:nvSpPr>
        <p:spPr>
          <a:xfrm>
            <a:off x="4362994" y="2994006"/>
            <a:ext cx="4115844" cy="532965"/>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kstSylinder 13">
            <a:extLst>
              <a:ext uri="{FF2B5EF4-FFF2-40B4-BE49-F238E27FC236}">
                <a16:creationId xmlns:a16="http://schemas.microsoft.com/office/drawing/2014/main" id="{5846CA22-97BD-420C-87CC-B1CCD59B784D}"/>
              </a:ext>
            </a:extLst>
          </p:cNvPr>
          <p:cNvSpPr txBox="1"/>
          <p:nvPr/>
        </p:nvSpPr>
        <p:spPr>
          <a:xfrm>
            <a:off x="249043" y="2712521"/>
            <a:ext cx="1210588"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nb-NO"/>
              <a:t>Betydning</a:t>
            </a:r>
            <a:endParaRPr lang="en-US"/>
          </a:p>
        </p:txBody>
      </p:sp>
      <p:sp>
        <p:nvSpPr>
          <p:cNvPr id="15" name="TekstSylinder 14">
            <a:extLst>
              <a:ext uri="{FF2B5EF4-FFF2-40B4-BE49-F238E27FC236}">
                <a16:creationId xmlns:a16="http://schemas.microsoft.com/office/drawing/2014/main" id="{E2696E19-DAB4-4DAC-B541-9C15F68EB9C7}"/>
              </a:ext>
            </a:extLst>
          </p:cNvPr>
          <p:cNvSpPr txBox="1"/>
          <p:nvPr/>
        </p:nvSpPr>
        <p:spPr>
          <a:xfrm>
            <a:off x="249043" y="3081853"/>
            <a:ext cx="1210588"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nb-NO"/>
              <a:t>Språk</a:t>
            </a:r>
            <a:endParaRPr lang="en-US"/>
          </a:p>
        </p:txBody>
      </p:sp>
    </p:spTree>
    <p:extLst>
      <p:ext uri="{BB962C8B-B14F-4D97-AF65-F5344CB8AC3E}">
        <p14:creationId xmlns:p14="http://schemas.microsoft.com/office/powerpoint/2010/main" val="291533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9F9214F-17E5-4DD7-922D-D0251B17FE91}"/>
              </a:ext>
            </a:extLst>
          </p:cNvPr>
          <p:cNvSpPr>
            <a:spLocks noGrp="1"/>
          </p:cNvSpPr>
          <p:nvPr>
            <p:ph type="title"/>
          </p:nvPr>
        </p:nvSpPr>
        <p:spPr>
          <a:xfrm>
            <a:off x="1273621" y="161127"/>
            <a:ext cx="7407404" cy="646331"/>
          </a:xfrm>
        </p:spPr>
        <p:txBody>
          <a:bodyPr/>
          <a:lstStyle/>
          <a:p>
            <a:r>
              <a:rPr lang="en-US" b="0"/>
              <a:t>Syntactic interoperability</a:t>
            </a:r>
          </a:p>
        </p:txBody>
      </p:sp>
      <p:pic>
        <p:nvPicPr>
          <p:cNvPr id="12" name="Bilde 11">
            <a:extLst>
              <a:ext uri="{FF2B5EF4-FFF2-40B4-BE49-F238E27FC236}">
                <a16:creationId xmlns:a16="http://schemas.microsoft.com/office/drawing/2014/main" id="{B5B7011D-E250-4152-A9D7-F663B8BAF975}"/>
              </a:ext>
            </a:extLst>
          </p:cNvPr>
          <p:cNvPicPr>
            <a:picLocks noChangeAspect="1"/>
          </p:cNvPicPr>
          <p:nvPr/>
        </p:nvPicPr>
        <p:blipFill>
          <a:blip r:embed="rId2"/>
          <a:stretch>
            <a:fillRect/>
          </a:stretch>
        </p:blipFill>
        <p:spPr>
          <a:xfrm>
            <a:off x="4175303" y="939736"/>
            <a:ext cx="3462970" cy="3696248"/>
          </a:xfrm>
          <a:prstGeom prst="rect">
            <a:avLst/>
          </a:prstGeom>
        </p:spPr>
      </p:pic>
      <p:pic>
        <p:nvPicPr>
          <p:cNvPr id="1030" name="Picture 6">
            <a:extLst>
              <a:ext uri="{FF2B5EF4-FFF2-40B4-BE49-F238E27FC236}">
                <a16:creationId xmlns:a16="http://schemas.microsoft.com/office/drawing/2014/main" id="{F70DDAED-F137-43AE-9F5B-829D88072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621" y="1018378"/>
            <a:ext cx="2590244" cy="3833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6D551744-C3A9-4F90-9CE1-05555336B7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58760" y="1418961"/>
            <a:ext cx="1223239" cy="807583"/>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A45363CE-7E17-4707-BF8D-C95652B1379E}"/>
              </a:ext>
            </a:extLst>
          </p:cNvPr>
          <p:cNvSpPr txBox="1"/>
          <p:nvPr/>
        </p:nvSpPr>
        <p:spPr>
          <a:xfrm>
            <a:off x="2568744" y="4368028"/>
            <a:ext cx="1638590" cy="461665"/>
          </a:xfrm>
          <a:prstGeom prst="rect">
            <a:avLst/>
          </a:prstGeom>
          <a:noFill/>
        </p:spPr>
        <p:txBody>
          <a:bodyPr wrap="none" rtlCol="0">
            <a:spAutoFit/>
          </a:bodyPr>
          <a:lstStyle/>
          <a:p>
            <a:r>
              <a:rPr lang="nb-NO" sz="2400"/>
              <a:t>EXPRESS</a:t>
            </a:r>
            <a:endParaRPr lang="en-US" sz="2400"/>
          </a:p>
        </p:txBody>
      </p:sp>
      <p:pic>
        <p:nvPicPr>
          <p:cNvPr id="19" name="Bilde 18" descr="stripe_tekst_eng_16_9.jpg">
            <a:extLst>
              <a:ext uri="{FF2B5EF4-FFF2-40B4-BE49-F238E27FC236}">
                <a16:creationId xmlns:a16="http://schemas.microsoft.com/office/drawing/2014/main" id="{E305CEFF-EB33-418F-A225-DAEEE0116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645602" cy="5143500"/>
          </a:xfrm>
          <a:prstGeom prst="rect">
            <a:avLst/>
          </a:prstGeom>
        </p:spPr>
      </p:pic>
    </p:spTree>
    <p:extLst>
      <p:ext uri="{BB962C8B-B14F-4D97-AF65-F5344CB8AC3E}">
        <p14:creationId xmlns:p14="http://schemas.microsoft.com/office/powerpoint/2010/main" val="544470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a:extLst>
              <a:ext uri="{FF2B5EF4-FFF2-40B4-BE49-F238E27FC236}">
                <a16:creationId xmlns:a16="http://schemas.microsoft.com/office/drawing/2014/main" id="{E190D17C-CF82-42A5-B135-4C2E9512F031}"/>
              </a:ext>
            </a:extLst>
          </p:cNvPr>
          <p:cNvPicPr>
            <a:picLocks noChangeAspect="1"/>
          </p:cNvPicPr>
          <p:nvPr/>
        </p:nvPicPr>
        <p:blipFill>
          <a:blip r:embed="rId2"/>
          <a:stretch>
            <a:fillRect/>
          </a:stretch>
        </p:blipFill>
        <p:spPr>
          <a:xfrm>
            <a:off x="1670163" y="935561"/>
            <a:ext cx="5943112" cy="3964010"/>
          </a:xfrm>
          <a:prstGeom prst="rect">
            <a:avLst/>
          </a:prstGeom>
        </p:spPr>
      </p:pic>
      <p:sp>
        <p:nvSpPr>
          <p:cNvPr id="19" name="Rektangel 18">
            <a:extLst>
              <a:ext uri="{FF2B5EF4-FFF2-40B4-BE49-F238E27FC236}">
                <a16:creationId xmlns:a16="http://schemas.microsoft.com/office/drawing/2014/main" id="{673FF5D1-E1F1-459E-B969-4E1BB9767B58}"/>
              </a:ext>
            </a:extLst>
          </p:cNvPr>
          <p:cNvSpPr/>
          <p:nvPr/>
        </p:nvSpPr>
        <p:spPr>
          <a:xfrm>
            <a:off x="1668910" y="4720538"/>
            <a:ext cx="1289135" cy="173124"/>
          </a:xfrm>
          <a:prstGeom prst="rect">
            <a:avLst/>
          </a:prstGeom>
        </p:spPr>
        <p:txBody>
          <a:bodyPr wrap="none">
            <a:spAutoFit/>
          </a:bodyPr>
          <a:lstStyle/>
          <a:p>
            <a:r>
              <a:rPr lang="nb-NO" sz="525">
                <a:solidFill>
                  <a:schemeClr val="bg1"/>
                </a:solidFill>
              </a:rPr>
              <a:t>Photo: </a:t>
            </a:r>
            <a:r>
              <a:rPr lang="en-US" sz="525" err="1">
                <a:solidFill>
                  <a:schemeClr val="bg1"/>
                </a:solidFill>
                <a:latin typeface="Source Sans Pro" panose="020B0503030403020204" pitchFamily="34" charset="0"/>
              </a:rPr>
              <a:t>Silje</a:t>
            </a:r>
            <a:r>
              <a:rPr lang="en-US" sz="525">
                <a:solidFill>
                  <a:schemeClr val="bg1"/>
                </a:solidFill>
                <a:latin typeface="Source Sans Pro" panose="020B0503030403020204" pitchFamily="34" charset="0"/>
              </a:rPr>
              <a:t> </a:t>
            </a:r>
            <a:r>
              <a:rPr lang="en-US" sz="525" err="1">
                <a:solidFill>
                  <a:schemeClr val="bg1"/>
                </a:solidFill>
                <a:latin typeface="Source Sans Pro" panose="020B0503030403020204" pitchFamily="34" charset="0"/>
              </a:rPr>
              <a:t>Drevdal</a:t>
            </a:r>
            <a:r>
              <a:rPr lang="en-US" sz="525">
                <a:solidFill>
                  <a:schemeClr val="bg1"/>
                </a:solidFill>
                <a:latin typeface="Source Sans Pro" panose="020B0503030403020204" pitchFamily="34" charset="0"/>
              </a:rPr>
              <a:t> / </a:t>
            </a:r>
            <a:r>
              <a:rPr lang="en-US" sz="525" err="1">
                <a:solidFill>
                  <a:schemeClr val="bg1"/>
                </a:solidFill>
                <a:latin typeface="Source Sans Pro" panose="020B0503030403020204" pitchFamily="34" charset="0"/>
              </a:rPr>
              <a:t>Statens</a:t>
            </a:r>
            <a:r>
              <a:rPr lang="en-US" sz="525">
                <a:solidFill>
                  <a:schemeClr val="bg1"/>
                </a:solidFill>
                <a:latin typeface="Source Sans Pro" panose="020B0503030403020204" pitchFamily="34" charset="0"/>
              </a:rPr>
              <a:t> </a:t>
            </a:r>
            <a:r>
              <a:rPr lang="en-US" sz="525" err="1">
                <a:solidFill>
                  <a:schemeClr val="bg1"/>
                </a:solidFill>
                <a:latin typeface="Source Sans Pro" panose="020B0503030403020204" pitchFamily="34" charset="0"/>
              </a:rPr>
              <a:t>vegvesen</a:t>
            </a:r>
            <a:endParaRPr lang="nb-NO" sz="525">
              <a:solidFill>
                <a:schemeClr val="bg1"/>
              </a:solidFill>
            </a:endParaRPr>
          </a:p>
        </p:txBody>
      </p:sp>
      <p:sp>
        <p:nvSpPr>
          <p:cNvPr id="6" name="Tittel 5">
            <a:extLst>
              <a:ext uri="{FF2B5EF4-FFF2-40B4-BE49-F238E27FC236}">
                <a16:creationId xmlns:a16="http://schemas.microsoft.com/office/drawing/2014/main" id="{673CA263-0822-45D6-B94B-FC6AE40D5BF5}"/>
              </a:ext>
            </a:extLst>
          </p:cNvPr>
          <p:cNvSpPr>
            <a:spLocks noGrp="1"/>
          </p:cNvSpPr>
          <p:nvPr>
            <p:ph type="title"/>
          </p:nvPr>
        </p:nvSpPr>
        <p:spPr>
          <a:xfrm>
            <a:off x="919249" y="205979"/>
            <a:ext cx="7407404" cy="646331"/>
          </a:xfrm>
        </p:spPr>
        <p:txBody>
          <a:bodyPr/>
          <a:lstStyle/>
          <a:p>
            <a:r>
              <a:rPr lang="nb-NO" b="0" err="1"/>
              <a:t>Semantic</a:t>
            </a:r>
            <a:r>
              <a:rPr lang="nb-NO" b="0"/>
              <a:t> </a:t>
            </a:r>
            <a:r>
              <a:rPr lang="nb-NO" b="0" err="1"/>
              <a:t>interoperability</a:t>
            </a:r>
            <a:endParaRPr lang="en-US" b="0"/>
          </a:p>
        </p:txBody>
      </p:sp>
      <p:pic>
        <p:nvPicPr>
          <p:cNvPr id="2" name="Bilde 1">
            <a:extLst>
              <a:ext uri="{FF2B5EF4-FFF2-40B4-BE49-F238E27FC236}">
                <a16:creationId xmlns:a16="http://schemas.microsoft.com/office/drawing/2014/main" id="{71864F1A-27D2-44FE-AF3C-7B3A3EDAF462}"/>
              </a:ext>
            </a:extLst>
          </p:cNvPr>
          <p:cNvPicPr>
            <a:picLocks noChangeAspect="1"/>
          </p:cNvPicPr>
          <p:nvPr/>
        </p:nvPicPr>
        <p:blipFill>
          <a:blip r:embed="rId3"/>
          <a:stretch>
            <a:fillRect/>
          </a:stretch>
        </p:blipFill>
        <p:spPr>
          <a:xfrm>
            <a:off x="688472" y="935561"/>
            <a:ext cx="5371893" cy="1433490"/>
          </a:xfrm>
          <a:prstGeom prst="rect">
            <a:avLst/>
          </a:prstGeom>
        </p:spPr>
        <p:style>
          <a:lnRef idx="2">
            <a:schemeClr val="accent1"/>
          </a:lnRef>
          <a:fillRef idx="1">
            <a:schemeClr val="lt1"/>
          </a:fillRef>
          <a:effectRef idx="0">
            <a:schemeClr val="accent1"/>
          </a:effectRef>
          <a:fontRef idx="minor">
            <a:schemeClr val="dk1"/>
          </a:fontRef>
        </p:style>
      </p:pic>
      <p:pic>
        <p:nvPicPr>
          <p:cNvPr id="4" name="Bilde 3">
            <a:extLst>
              <a:ext uri="{FF2B5EF4-FFF2-40B4-BE49-F238E27FC236}">
                <a16:creationId xmlns:a16="http://schemas.microsoft.com/office/drawing/2014/main" id="{72DAFF3F-6564-4CB0-A3ED-1854D3A219A2}"/>
              </a:ext>
            </a:extLst>
          </p:cNvPr>
          <p:cNvPicPr>
            <a:picLocks noChangeAspect="1"/>
          </p:cNvPicPr>
          <p:nvPr/>
        </p:nvPicPr>
        <p:blipFill>
          <a:blip r:embed="rId4"/>
          <a:stretch>
            <a:fillRect/>
          </a:stretch>
        </p:blipFill>
        <p:spPr>
          <a:xfrm>
            <a:off x="4755603" y="3592043"/>
            <a:ext cx="2609524" cy="1419048"/>
          </a:xfrm>
          <a:prstGeom prst="rect">
            <a:avLst/>
          </a:prstGeom>
        </p:spPr>
        <p:style>
          <a:lnRef idx="2">
            <a:schemeClr val="dk1"/>
          </a:lnRef>
          <a:fillRef idx="1">
            <a:schemeClr val="lt1"/>
          </a:fillRef>
          <a:effectRef idx="0">
            <a:schemeClr val="dk1"/>
          </a:effectRef>
          <a:fontRef idx="minor">
            <a:schemeClr val="dk1"/>
          </a:fontRef>
        </p:style>
      </p:pic>
      <p:pic>
        <p:nvPicPr>
          <p:cNvPr id="9" name="Bilde 8">
            <a:extLst>
              <a:ext uri="{FF2B5EF4-FFF2-40B4-BE49-F238E27FC236}">
                <a16:creationId xmlns:a16="http://schemas.microsoft.com/office/drawing/2014/main" id="{07118B5B-4FC2-47B8-8DF5-4DA7A7785B7F}"/>
              </a:ext>
            </a:extLst>
          </p:cNvPr>
          <p:cNvPicPr>
            <a:picLocks noChangeAspect="1"/>
          </p:cNvPicPr>
          <p:nvPr/>
        </p:nvPicPr>
        <p:blipFill>
          <a:blip r:embed="rId5"/>
          <a:stretch>
            <a:fillRect/>
          </a:stretch>
        </p:blipFill>
        <p:spPr>
          <a:xfrm>
            <a:off x="6235307" y="541888"/>
            <a:ext cx="2732988" cy="2220836"/>
          </a:xfrm>
          <a:prstGeom prst="rect">
            <a:avLst/>
          </a:prstGeom>
        </p:spPr>
        <p:style>
          <a:lnRef idx="2">
            <a:schemeClr val="accent2"/>
          </a:lnRef>
          <a:fillRef idx="1">
            <a:schemeClr val="lt1"/>
          </a:fillRef>
          <a:effectRef idx="0">
            <a:schemeClr val="accent2"/>
          </a:effectRef>
          <a:fontRef idx="minor">
            <a:schemeClr val="dk1"/>
          </a:fontRef>
        </p:style>
      </p:pic>
      <p:pic>
        <p:nvPicPr>
          <p:cNvPr id="8" name="Bilde 7">
            <a:extLst>
              <a:ext uri="{FF2B5EF4-FFF2-40B4-BE49-F238E27FC236}">
                <a16:creationId xmlns:a16="http://schemas.microsoft.com/office/drawing/2014/main" id="{07F37B92-9B96-402B-B07F-612D179BF5CB}"/>
              </a:ext>
            </a:extLst>
          </p:cNvPr>
          <p:cNvPicPr>
            <a:picLocks noChangeAspect="1"/>
          </p:cNvPicPr>
          <p:nvPr/>
        </p:nvPicPr>
        <p:blipFill>
          <a:blip r:embed="rId6"/>
          <a:stretch>
            <a:fillRect/>
          </a:stretch>
        </p:blipFill>
        <p:spPr>
          <a:xfrm>
            <a:off x="4622951" y="1725265"/>
            <a:ext cx="4273291" cy="757231"/>
          </a:xfrm>
          <a:prstGeom prst="rect">
            <a:avLst/>
          </a:prstGeom>
        </p:spPr>
        <p:style>
          <a:lnRef idx="2">
            <a:schemeClr val="accent2"/>
          </a:lnRef>
          <a:fillRef idx="1">
            <a:schemeClr val="lt1"/>
          </a:fillRef>
          <a:effectRef idx="0">
            <a:schemeClr val="accent2"/>
          </a:effectRef>
          <a:fontRef idx="minor">
            <a:schemeClr val="dk1"/>
          </a:fontRef>
        </p:style>
      </p:pic>
      <p:sp>
        <p:nvSpPr>
          <p:cNvPr id="10" name="TekstSylinder 9">
            <a:extLst>
              <a:ext uri="{FF2B5EF4-FFF2-40B4-BE49-F238E27FC236}">
                <a16:creationId xmlns:a16="http://schemas.microsoft.com/office/drawing/2014/main" id="{5CE88D46-A018-4F9B-B263-9E19BE1D3F60}"/>
              </a:ext>
            </a:extLst>
          </p:cNvPr>
          <p:cNvSpPr txBox="1"/>
          <p:nvPr/>
        </p:nvSpPr>
        <p:spPr>
          <a:xfrm>
            <a:off x="2474413" y="1661771"/>
            <a:ext cx="172436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a:t>IFC - </a:t>
            </a:r>
            <a:r>
              <a:rPr lang="nb-NO" err="1"/>
              <a:t>IfcRailingType</a:t>
            </a:r>
            <a:endParaRPr lang="en-US"/>
          </a:p>
        </p:txBody>
      </p:sp>
      <p:sp>
        <p:nvSpPr>
          <p:cNvPr id="11" name="TekstSylinder 10">
            <a:extLst>
              <a:ext uri="{FF2B5EF4-FFF2-40B4-BE49-F238E27FC236}">
                <a16:creationId xmlns:a16="http://schemas.microsoft.com/office/drawing/2014/main" id="{DA582423-4B47-4481-B2C6-C50FE04EDFF5}"/>
              </a:ext>
            </a:extLst>
          </p:cNvPr>
          <p:cNvSpPr txBox="1"/>
          <p:nvPr/>
        </p:nvSpPr>
        <p:spPr>
          <a:xfrm>
            <a:off x="5694985" y="2968796"/>
            <a:ext cx="179421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nb-NO"/>
              <a:t>V.440 – </a:t>
            </a:r>
            <a:r>
              <a:rPr lang="nb-NO" err="1"/>
              <a:t>Railing</a:t>
            </a:r>
            <a:r>
              <a:rPr lang="nb-NO"/>
              <a:t> </a:t>
            </a:r>
            <a:r>
              <a:rPr lang="nb-NO" err="1"/>
              <a:t>with</a:t>
            </a:r>
            <a:r>
              <a:rPr lang="nb-NO"/>
              <a:t> </a:t>
            </a:r>
            <a:r>
              <a:rPr lang="nb-NO" err="1"/>
              <a:t>guardrail</a:t>
            </a:r>
            <a:endParaRPr lang="en-US"/>
          </a:p>
        </p:txBody>
      </p:sp>
      <p:sp>
        <p:nvSpPr>
          <p:cNvPr id="12" name="TekstSylinder 11">
            <a:extLst>
              <a:ext uri="{FF2B5EF4-FFF2-40B4-BE49-F238E27FC236}">
                <a16:creationId xmlns:a16="http://schemas.microsoft.com/office/drawing/2014/main" id="{76F09216-C298-4A63-BCEF-2B96987FAC4B}"/>
              </a:ext>
            </a:extLst>
          </p:cNvPr>
          <p:cNvSpPr txBox="1"/>
          <p:nvPr/>
        </p:nvSpPr>
        <p:spPr>
          <a:xfrm>
            <a:off x="7785882" y="1162143"/>
            <a:ext cx="1285303"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nb-NO"/>
              <a:t>GDF – </a:t>
            </a:r>
            <a:r>
              <a:rPr lang="nb-NO" err="1"/>
              <a:t>Safety</a:t>
            </a:r>
            <a:r>
              <a:rPr lang="nb-NO"/>
              <a:t> </a:t>
            </a:r>
            <a:r>
              <a:rPr lang="nb-NO" err="1"/>
              <a:t>fixture</a:t>
            </a:r>
            <a:endParaRPr lang="en-US"/>
          </a:p>
        </p:txBody>
      </p:sp>
      <p:pic>
        <p:nvPicPr>
          <p:cNvPr id="16" name="Bilde 15" descr="stripe_tekst_eng_16_9.jpg">
            <a:extLst>
              <a:ext uri="{FF2B5EF4-FFF2-40B4-BE49-F238E27FC236}">
                <a16:creationId xmlns:a16="http://schemas.microsoft.com/office/drawing/2014/main" id="{C579BCFD-0993-4E8E-913B-1E9F5C8140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645602" cy="5143500"/>
          </a:xfrm>
          <a:prstGeom prst="rect">
            <a:avLst/>
          </a:prstGeom>
        </p:spPr>
      </p:pic>
      <p:sp>
        <p:nvSpPr>
          <p:cNvPr id="22" name="TekstSylinder 21">
            <a:extLst>
              <a:ext uri="{FF2B5EF4-FFF2-40B4-BE49-F238E27FC236}">
                <a16:creationId xmlns:a16="http://schemas.microsoft.com/office/drawing/2014/main" id="{E56A4E2A-8DDE-4596-8D26-E62A7E13180C}"/>
              </a:ext>
            </a:extLst>
          </p:cNvPr>
          <p:cNvSpPr txBox="1"/>
          <p:nvPr/>
        </p:nvSpPr>
        <p:spPr>
          <a:xfrm>
            <a:off x="1773917" y="2571317"/>
            <a:ext cx="2269554" cy="369332"/>
          </a:xfrm>
          <a:prstGeom prst="rect">
            <a:avLst/>
          </a:prstGeom>
          <a:noFill/>
        </p:spPr>
        <p:txBody>
          <a:bodyPr wrap="square" rtlCol="0">
            <a:spAutoFit/>
          </a:bodyPr>
          <a:lstStyle/>
          <a:p>
            <a:r>
              <a:rPr lang="nb-NO" err="1">
                <a:solidFill>
                  <a:schemeClr val="bg1"/>
                </a:solidFill>
              </a:rPr>
              <a:t>What</a:t>
            </a:r>
            <a:r>
              <a:rPr lang="nb-NO">
                <a:solidFill>
                  <a:schemeClr val="bg1"/>
                </a:solidFill>
              </a:rPr>
              <a:t> is a </a:t>
            </a:r>
            <a:r>
              <a:rPr lang="nb-NO" err="1">
                <a:solidFill>
                  <a:schemeClr val="bg1"/>
                </a:solidFill>
              </a:rPr>
              <a:t>guardrail</a:t>
            </a:r>
            <a:r>
              <a:rPr lang="nb-NO">
                <a:solidFill>
                  <a:schemeClr val="bg1"/>
                </a:solidFill>
              </a:rPr>
              <a:t>?</a:t>
            </a:r>
            <a:endParaRPr lang="en-US">
              <a:solidFill>
                <a:schemeClr val="bg1"/>
              </a:solidFill>
            </a:endParaRPr>
          </a:p>
        </p:txBody>
      </p:sp>
    </p:spTree>
    <p:extLst>
      <p:ext uri="{BB962C8B-B14F-4D97-AF65-F5344CB8AC3E}">
        <p14:creationId xmlns:p14="http://schemas.microsoft.com/office/powerpoint/2010/main" val="3214226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FC30E53-1C67-499E-ADCD-C861F454C328}"/>
              </a:ext>
            </a:extLst>
          </p:cNvPr>
          <p:cNvSpPr>
            <a:spLocks noGrp="1"/>
          </p:cNvSpPr>
          <p:nvPr>
            <p:ph type="title"/>
          </p:nvPr>
        </p:nvSpPr>
        <p:spPr/>
        <p:txBody>
          <a:bodyPr/>
          <a:lstStyle/>
          <a:p>
            <a:r>
              <a:rPr lang="nb-NO"/>
              <a:t>Informasjonsmodellering: Prosessen </a:t>
            </a:r>
            <a:endParaRPr lang="en-US"/>
          </a:p>
        </p:txBody>
      </p:sp>
      <p:graphicFrame>
        <p:nvGraphicFramePr>
          <p:cNvPr id="5" name="Plassholder for innhold 4">
            <a:extLst>
              <a:ext uri="{FF2B5EF4-FFF2-40B4-BE49-F238E27FC236}">
                <a16:creationId xmlns:a16="http://schemas.microsoft.com/office/drawing/2014/main" id="{0D1FE42A-79C2-4804-94B5-7C275D2CAF0F}"/>
              </a:ext>
            </a:extLst>
          </p:cNvPr>
          <p:cNvGraphicFramePr>
            <a:graphicFrameLocks noGrp="1"/>
          </p:cNvGraphicFramePr>
          <p:nvPr>
            <p:ph idx="1"/>
            <p:extLst>
              <p:ext uri="{D42A27DB-BD31-4B8C-83A1-F6EECF244321}">
                <p14:modId xmlns:p14="http://schemas.microsoft.com/office/powerpoint/2010/main" val="3748368616"/>
              </p:ext>
            </p:extLst>
          </p:nvPr>
        </p:nvGraphicFramePr>
        <p:xfrm>
          <a:off x="301385" y="1010266"/>
          <a:ext cx="8418747" cy="3613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nakkeboble: rektangel med avrundede hjørner 7">
            <a:extLst>
              <a:ext uri="{FF2B5EF4-FFF2-40B4-BE49-F238E27FC236}">
                <a16:creationId xmlns:a16="http://schemas.microsoft.com/office/drawing/2014/main" id="{0BC1A950-F723-4736-A9F9-3C000CF91150}"/>
              </a:ext>
            </a:extLst>
          </p:cNvPr>
          <p:cNvSpPr/>
          <p:nvPr/>
        </p:nvSpPr>
        <p:spPr>
          <a:xfrm>
            <a:off x="423868" y="1315844"/>
            <a:ext cx="1378169" cy="664613"/>
          </a:xfrm>
          <a:prstGeom prst="wedgeRoundRectCallout">
            <a:avLst>
              <a:gd name="adj1" fmla="val -22486"/>
              <a:gd name="adj2" fmla="val 103440"/>
              <a:gd name="adj3" fmla="val 16667"/>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900" err="1"/>
              <a:t>Universe</a:t>
            </a:r>
            <a:r>
              <a:rPr lang="nb-NO" sz="900"/>
              <a:t> of </a:t>
            </a:r>
            <a:r>
              <a:rPr lang="nb-NO" sz="900" err="1"/>
              <a:t>discourse</a:t>
            </a:r>
            <a:endParaRPr lang="nb-NO" sz="900"/>
          </a:p>
          <a:p>
            <a:pPr algn="ctr"/>
            <a:endParaRPr lang="nb-NO" sz="900"/>
          </a:p>
          <a:p>
            <a:pPr algn="ctr"/>
            <a:r>
              <a:rPr lang="nb-NO" sz="900" err="1"/>
              <a:t>Context</a:t>
            </a:r>
            <a:endParaRPr lang="en-US" sz="900"/>
          </a:p>
        </p:txBody>
      </p:sp>
    </p:spTree>
    <p:extLst>
      <p:ext uri="{BB962C8B-B14F-4D97-AF65-F5344CB8AC3E}">
        <p14:creationId xmlns:p14="http://schemas.microsoft.com/office/powerpoint/2010/main" val="2759665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7139ADF-A99B-64F0-EB1E-F024556BC188}"/>
              </a:ext>
            </a:extLst>
          </p:cNvPr>
          <p:cNvSpPr>
            <a:spLocks noGrp="1"/>
          </p:cNvSpPr>
          <p:nvPr>
            <p:ph type="title"/>
          </p:nvPr>
        </p:nvSpPr>
        <p:spPr/>
        <p:txBody>
          <a:bodyPr/>
          <a:lstStyle/>
          <a:p>
            <a:r>
              <a:rPr lang="nb-NO"/>
              <a:t>Samspillet mellom aktører</a:t>
            </a:r>
          </a:p>
        </p:txBody>
      </p:sp>
      <p:pic>
        <p:nvPicPr>
          <p:cNvPr id="4" name="Picture 2" descr="consumer-context">
            <a:extLst>
              <a:ext uri="{FF2B5EF4-FFF2-40B4-BE49-F238E27FC236}">
                <a16:creationId xmlns:a16="http://schemas.microsoft.com/office/drawing/2014/main" id="{F44FFC43-41D4-7097-3CDF-06B396138E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38" y="946851"/>
            <a:ext cx="4517591" cy="28815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sumer-context-standards">
            <a:extLst>
              <a:ext uri="{FF2B5EF4-FFF2-40B4-BE49-F238E27FC236}">
                <a16:creationId xmlns:a16="http://schemas.microsoft.com/office/drawing/2014/main" id="{6CC6C8FB-B97E-227B-F74C-13AD64F08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469" y="135652"/>
            <a:ext cx="2358836" cy="2743200"/>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4">
            <a:extLst>
              <a:ext uri="{FF2B5EF4-FFF2-40B4-BE49-F238E27FC236}">
                <a16:creationId xmlns:a16="http://schemas.microsoft.com/office/drawing/2014/main" id="{7335DF6F-16FF-8C0B-3793-FEB4CFA4EF04}"/>
              </a:ext>
            </a:extLst>
          </p:cNvPr>
          <p:cNvPicPr>
            <a:picLocks noChangeAspect="1"/>
          </p:cNvPicPr>
          <p:nvPr/>
        </p:nvPicPr>
        <p:blipFill>
          <a:blip r:embed="rId4"/>
          <a:stretch>
            <a:fillRect/>
          </a:stretch>
        </p:blipFill>
        <p:spPr>
          <a:xfrm>
            <a:off x="5353258" y="3041539"/>
            <a:ext cx="3572700" cy="1545117"/>
          </a:xfrm>
          <a:prstGeom prst="rect">
            <a:avLst/>
          </a:prstGeom>
        </p:spPr>
      </p:pic>
      <p:sp>
        <p:nvSpPr>
          <p:cNvPr id="7" name="TekstSylinder 6">
            <a:extLst>
              <a:ext uri="{FF2B5EF4-FFF2-40B4-BE49-F238E27FC236}">
                <a16:creationId xmlns:a16="http://schemas.microsoft.com/office/drawing/2014/main" id="{FC7223DC-DB72-D0FC-DE40-A085791FB811}"/>
              </a:ext>
            </a:extLst>
          </p:cNvPr>
          <p:cNvSpPr txBox="1"/>
          <p:nvPr/>
        </p:nvSpPr>
        <p:spPr>
          <a:xfrm>
            <a:off x="542611" y="3873483"/>
            <a:ext cx="4572000" cy="646331"/>
          </a:xfrm>
          <a:prstGeom prst="rect">
            <a:avLst/>
          </a:prstGeom>
          <a:noFill/>
        </p:spPr>
        <p:txBody>
          <a:bodyPr wrap="square">
            <a:spAutoFit/>
          </a:bodyPr>
          <a:lstStyle/>
          <a:p>
            <a:r>
              <a:rPr lang="en-US">
                <a:hlinkClick r:id="rId5"/>
              </a:rPr>
              <a:t>The SEMIC Style Guide for Semantic Engineers :: SEMIC (semiceu.github.io)</a:t>
            </a:r>
            <a:endParaRPr lang="nb-NO"/>
          </a:p>
        </p:txBody>
      </p:sp>
    </p:spTree>
    <p:extLst>
      <p:ext uri="{BB962C8B-B14F-4D97-AF65-F5344CB8AC3E}">
        <p14:creationId xmlns:p14="http://schemas.microsoft.com/office/powerpoint/2010/main" val="111374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p:txBody>
          <a:bodyPr/>
          <a:lstStyle/>
          <a:p>
            <a:r>
              <a:rPr lang="nb-NO"/>
              <a:t>Informasjonsmodellering</a:t>
            </a:r>
          </a:p>
        </p:txBody>
      </p:sp>
      <p:pic>
        <p:nvPicPr>
          <p:cNvPr id="8" name="Plassholder for innhold 7">
            <a:extLst>
              <a:ext uri="{FF2B5EF4-FFF2-40B4-BE49-F238E27FC236}">
                <a16:creationId xmlns:a16="http://schemas.microsoft.com/office/drawing/2014/main" id="{4A3E461F-99B3-452D-9BC9-E323BD6E06EB}"/>
              </a:ext>
            </a:extLst>
          </p:cNvPr>
          <p:cNvPicPr>
            <a:picLocks noGrp="1" noChangeAspect="1"/>
          </p:cNvPicPr>
          <p:nvPr>
            <p:ph idx="1"/>
          </p:nvPr>
        </p:nvPicPr>
        <p:blipFill>
          <a:blip r:embed="rId2"/>
          <a:stretch>
            <a:fillRect/>
          </a:stretch>
        </p:blipFill>
        <p:spPr>
          <a:xfrm>
            <a:off x="896144" y="976312"/>
            <a:ext cx="6696075" cy="3190875"/>
          </a:xfrm>
          <a:prstGeom prst="rect">
            <a:avLst/>
          </a:prstGeom>
        </p:spPr>
      </p:pic>
      <p:pic>
        <p:nvPicPr>
          <p:cNvPr id="9" name="Picture 4">
            <a:extLst>
              <a:ext uri="{FF2B5EF4-FFF2-40B4-BE49-F238E27FC236}">
                <a16:creationId xmlns:a16="http://schemas.microsoft.com/office/drawing/2014/main" id="{0E9528AB-CD34-4127-AA03-5C3BFF9E3E2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tretch>
            <a:fillRect/>
          </a:stretch>
        </p:blipFill>
        <p:spPr bwMode="auto">
          <a:xfrm>
            <a:off x="607549" y="4213632"/>
            <a:ext cx="872131" cy="575781"/>
          </a:xfrm>
          <a:prstGeom prst="rect">
            <a:avLst/>
          </a:prstGeom>
          <a:noFill/>
          <a:extLst>
            <a:ext uri="{909E8E84-426E-40DD-AFC4-6F175D3DCCD1}">
              <a14:hiddenFill xmlns:a14="http://schemas.microsoft.com/office/drawing/2010/main">
                <a:solidFill>
                  <a:srgbClr val="FFFFFF"/>
                </a:solidFill>
              </a14:hiddenFill>
            </a:ext>
          </a:extLst>
        </p:spPr>
      </p:pic>
      <p:pic>
        <p:nvPicPr>
          <p:cNvPr id="10" name="Bilde 9">
            <a:extLst>
              <a:ext uri="{FF2B5EF4-FFF2-40B4-BE49-F238E27FC236}">
                <a16:creationId xmlns:a16="http://schemas.microsoft.com/office/drawing/2014/main" id="{7AC5EFA7-95D5-4B75-97FA-529AF8B4CDA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566629" y="4270204"/>
            <a:ext cx="1361657" cy="254491"/>
          </a:xfrm>
          <a:prstGeom prst="rect">
            <a:avLst/>
          </a:prstGeom>
        </p:spPr>
      </p:pic>
      <p:pic>
        <p:nvPicPr>
          <p:cNvPr id="1028" name="Picture 4">
            <a:extLst>
              <a:ext uri="{FF2B5EF4-FFF2-40B4-BE49-F238E27FC236}">
                <a16:creationId xmlns:a16="http://schemas.microsoft.com/office/drawing/2014/main" id="{84E96ED9-4C9D-FB19-7601-BFB8E5EC4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3945" y="2989011"/>
            <a:ext cx="3432030" cy="16248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50100FC2-6092-DCA0-84A1-B047539AD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386" y="1049651"/>
            <a:ext cx="2741474" cy="131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43285" y="243684"/>
            <a:ext cx="7407404" cy="857250"/>
          </a:xfrm>
        </p:spPr>
        <p:txBody>
          <a:bodyPr>
            <a:normAutofit/>
          </a:bodyPr>
          <a:lstStyle/>
          <a:p>
            <a:r>
              <a:rPr lang="nb-NO" sz="2400"/>
              <a:t>Det finnes en virkelig verden der ute</a:t>
            </a:r>
          </a:p>
        </p:txBody>
      </p:sp>
      <p:pic>
        <p:nvPicPr>
          <p:cNvPr id="7" name="Plassholder for innhold 6"/>
          <p:cNvPicPr>
            <a:picLocks noGrp="1" noChangeAspect="1"/>
          </p:cNvPicPr>
          <p:nvPr>
            <p:ph idx="1"/>
          </p:nvPr>
        </p:nvPicPr>
        <p:blipFill>
          <a:blip r:embed="rId3"/>
          <a:stretch>
            <a:fillRect/>
          </a:stretch>
        </p:blipFill>
        <p:spPr>
          <a:xfrm>
            <a:off x="2298325" y="1318191"/>
            <a:ext cx="6486861" cy="3394075"/>
          </a:xfrm>
        </p:spPr>
      </p:pic>
      <p:pic>
        <p:nvPicPr>
          <p:cNvPr id="8" name="Plassholder for innhold 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2724" y="915725"/>
            <a:ext cx="4497416" cy="2062425"/>
          </a:xfrm>
          <a:prstGeom prst="rect">
            <a:avLst/>
          </a:prstGeom>
        </p:spPr>
      </p:pic>
      <p:sp>
        <p:nvSpPr>
          <p:cNvPr id="12" name="TekstSylinder 11">
            <a:extLst>
              <a:ext uri="{FF2B5EF4-FFF2-40B4-BE49-F238E27FC236}">
                <a16:creationId xmlns:a16="http://schemas.microsoft.com/office/drawing/2014/main" id="{EF582890-8636-43AE-9273-0B041A61E1B0}"/>
              </a:ext>
            </a:extLst>
          </p:cNvPr>
          <p:cNvSpPr txBox="1"/>
          <p:nvPr/>
        </p:nvSpPr>
        <p:spPr>
          <a:xfrm>
            <a:off x="443285" y="3411476"/>
            <a:ext cx="3405369" cy="994579"/>
          </a:xfrm>
          <a:prstGeom prst="rect">
            <a:avLst/>
          </a:prstGeom>
        </p:spPr>
        <p:style>
          <a:lnRef idx="1">
            <a:schemeClr val="dk1"/>
          </a:lnRef>
          <a:fillRef idx="2">
            <a:schemeClr val="dk1"/>
          </a:fillRef>
          <a:effectRef idx="1">
            <a:schemeClr val="dk1"/>
          </a:effectRef>
          <a:fontRef idx="minor">
            <a:schemeClr val="dk1"/>
          </a:fontRef>
        </p:style>
        <p:txBody>
          <a:bodyPr wrap="square" lIns="81000" tIns="81000" rIns="81000" bIns="81000" rtlCol="0">
            <a:spAutoFit/>
          </a:bodyPr>
          <a:lstStyle>
            <a:defPPr>
              <a:defRPr lang="nb-NO"/>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800" b="0" i="0" u="sng" strike="noStrike" kern="1200" cap="none" spc="0" normalizeH="0" baseline="0" noProof="0">
                <a:ln>
                  <a:noFill/>
                </a:ln>
                <a:solidFill>
                  <a:prstClr val="black"/>
                </a:solidFill>
                <a:effectLst/>
                <a:uLnTx/>
                <a:uFillTx/>
                <a:latin typeface="Calibri"/>
                <a:ea typeface="+mn-ea"/>
                <a:cs typeface="+mn-cs"/>
              </a:rPr>
              <a:t>Konseptuelle modeller </a:t>
            </a:r>
            <a:r>
              <a:rPr kumimoji="0" lang="nb-NO" sz="1800" b="0" i="0" u="none" strike="noStrike" kern="1200" cap="none" spc="0" normalizeH="0" baseline="0" noProof="0">
                <a:ln>
                  <a:noFill/>
                </a:ln>
                <a:solidFill>
                  <a:prstClr val="black"/>
                </a:solidFill>
                <a:effectLst/>
                <a:uLnTx/>
                <a:uFillTx/>
                <a:latin typeface="Calibri"/>
                <a:ea typeface="+mn-ea"/>
                <a:cs typeface="+mn-cs"/>
              </a:rPr>
              <a:t>definerer objekttyper, egenskaper, tillatte verdier og sammenhenger</a:t>
            </a:r>
          </a:p>
        </p:txBody>
      </p:sp>
    </p:spTree>
    <p:extLst>
      <p:ext uri="{BB962C8B-B14F-4D97-AF65-F5344CB8AC3E}">
        <p14:creationId xmlns:p14="http://schemas.microsoft.com/office/powerpoint/2010/main" val="222967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a:xfrm>
            <a:off x="1000646" y="205979"/>
            <a:ext cx="7601386" cy="857250"/>
          </a:xfrm>
        </p:spPr>
        <p:txBody>
          <a:bodyPr>
            <a:normAutofit fontScale="90000"/>
          </a:bodyPr>
          <a:lstStyle/>
          <a:p>
            <a:r>
              <a:rPr lang="en-US" sz="2700" b="0" err="1"/>
              <a:t>Standardisering</a:t>
            </a:r>
            <a:r>
              <a:rPr lang="en-US" sz="2700" b="0"/>
              <a:t> </a:t>
            </a:r>
            <a:r>
              <a:rPr lang="en-US" sz="2700" b="0" err="1"/>
              <a:t>og</a:t>
            </a:r>
            <a:r>
              <a:rPr lang="en-US" sz="2700" b="0"/>
              <a:t> </a:t>
            </a:r>
            <a:r>
              <a:rPr lang="en-US" sz="2700" b="0" err="1"/>
              <a:t>informasjonsmodeller</a:t>
            </a:r>
            <a:br>
              <a:rPr lang="en-US" b="0"/>
            </a:br>
            <a:r>
              <a:rPr lang="en-US" b="0" err="1"/>
              <a:t>Motivasjon</a:t>
            </a:r>
            <a:r>
              <a:rPr lang="en-US" b="0"/>
              <a:t> </a:t>
            </a:r>
            <a:r>
              <a:rPr lang="en-US" b="0" err="1"/>
              <a:t>og</a:t>
            </a:r>
            <a:r>
              <a:rPr lang="en-US" b="0"/>
              <a:t> </a:t>
            </a:r>
            <a:r>
              <a:rPr lang="en-US" b="0" err="1"/>
              <a:t>verdi</a:t>
            </a:r>
            <a:endParaRPr lang="en-US" b="0"/>
          </a:p>
        </p:txBody>
      </p:sp>
      <p:pic>
        <p:nvPicPr>
          <p:cNvPr id="4" name="Plassholder for innhold 3">
            <a:extLst>
              <a:ext uri="{FF2B5EF4-FFF2-40B4-BE49-F238E27FC236}">
                <a16:creationId xmlns:a16="http://schemas.microsoft.com/office/drawing/2014/main" id="{482BD37E-1EAF-43D5-AB2D-11D25F3480AE}"/>
              </a:ext>
            </a:extLst>
          </p:cNvPr>
          <p:cNvPicPr>
            <a:picLocks noGrp="1" noChangeAspect="1"/>
          </p:cNvPicPr>
          <p:nvPr>
            <p:ph idx="1"/>
          </p:nvPr>
        </p:nvPicPr>
        <p:blipFill>
          <a:blip r:embed="rId3"/>
          <a:stretch>
            <a:fillRect/>
          </a:stretch>
        </p:blipFill>
        <p:spPr>
          <a:xfrm>
            <a:off x="4987135" y="1765841"/>
            <a:ext cx="3509607" cy="2694052"/>
          </a:xfrm>
          <a:prstGeom prst="rect">
            <a:avLst/>
          </a:prstGeom>
        </p:spPr>
      </p:pic>
      <p:pic>
        <p:nvPicPr>
          <p:cNvPr id="12" name="Bilde 11" descr="stripe_tekst_eng_16_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45602" cy="5143500"/>
          </a:xfrm>
          <a:prstGeom prst="rect">
            <a:avLst/>
          </a:prstGeom>
        </p:spPr>
      </p:pic>
      <p:pic>
        <p:nvPicPr>
          <p:cNvPr id="5" name="Bilde 4">
            <a:extLst>
              <a:ext uri="{FF2B5EF4-FFF2-40B4-BE49-F238E27FC236}">
                <a16:creationId xmlns:a16="http://schemas.microsoft.com/office/drawing/2014/main" id="{FACDEBDA-3B35-4750-ABC4-224846254E4E}"/>
              </a:ext>
            </a:extLst>
          </p:cNvPr>
          <p:cNvPicPr>
            <a:picLocks noChangeAspect="1"/>
          </p:cNvPicPr>
          <p:nvPr/>
        </p:nvPicPr>
        <p:blipFill>
          <a:blip r:embed="rId5"/>
          <a:stretch>
            <a:fillRect/>
          </a:stretch>
        </p:blipFill>
        <p:spPr>
          <a:xfrm>
            <a:off x="4780237" y="1785676"/>
            <a:ext cx="4108347" cy="1173140"/>
          </a:xfrm>
          <a:prstGeom prst="rect">
            <a:avLst/>
          </a:prstGeom>
        </p:spPr>
      </p:pic>
      <p:pic>
        <p:nvPicPr>
          <p:cNvPr id="7" name="Bilde 6">
            <a:extLst>
              <a:ext uri="{FF2B5EF4-FFF2-40B4-BE49-F238E27FC236}">
                <a16:creationId xmlns:a16="http://schemas.microsoft.com/office/drawing/2014/main" id="{E85C22E4-E888-4E22-8BF2-1D25BBF83479}"/>
              </a:ext>
            </a:extLst>
          </p:cNvPr>
          <p:cNvPicPr>
            <a:picLocks noChangeAspect="1"/>
          </p:cNvPicPr>
          <p:nvPr/>
        </p:nvPicPr>
        <p:blipFill>
          <a:blip r:embed="rId6"/>
          <a:stretch>
            <a:fillRect/>
          </a:stretch>
        </p:blipFill>
        <p:spPr>
          <a:xfrm>
            <a:off x="4776227" y="3112867"/>
            <a:ext cx="4028183" cy="563946"/>
          </a:xfrm>
          <a:prstGeom prst="rect">
            <a:avLst/>
          </a:prstGeom>
        </p:spPr>
      </p:pic>
      <p:sp>
        <p:nvSpPr>
          <p:cNvPr id="14" name="Rektangel 13">
            <a:extLst>
              <a:ext uri="{FF2B5EF4-FFF2-40B4-BE49-F238E27FC236}">
                <a16:creationId xmlns:a16="http://schemas.microsoft.com/office/drawing/2014/main" id="{E136CBDD-1E05-4F29-8074-599C80A69BB8}"/>
              </a:ext>
            </a:extLst>
          </p:cNvPr>
          <p:cNvSpPr/>
          <p:nvPr/>
        </p:nvSpPr>
        <p:spPr>
          <a:xfrm>
            <a:off x="1000646" y="1323848"/>
            <a:ext cx="7803764" cy="307777"/>
          </a:xfrm>
          <a:prstGeom prst="rect">
            <a:avLst/>
          </a:prstGeom>
        </p:spPr>
        <p:txBody>
          <a:bodyPr wrap="square">
            <a:spAutoFit/>
          </a:bodyPr>
          <a:lstStyle/>
          <a:p>
            <a:r>
              <a:rPr lang="nb-NO" sz="1400">
                <a:hlinkClick r:id="rId7"/>
              </a:rPr>
              <a:t>https://www.veier24.no/artikler/fikk-25-millioner-for-trobbel-med-stikningsdata-og-vegmodeller/456614</a:t>
            </a:r>
            <a:r>
              <a:rPr lang="nb-NO" sz="1400"/>
              <a:t> </a:t>
            </a:r>
          </a:p>
        </p:txBody>
      </p:sp>
      <p:cxnSp>
        <p:nvCxnSpPr>
          <p:cNvPr id="10" name="Rett linje 9">
            <a:extLst>
              <a:ext uri="{FF2B5EF4-FFF2-40B4-BE49-F238E27FC236}">
                <a16:creationId xmlns:a16="http://schemas.microsoft.com/office/drawing/2014/main" id="{EE580CA3-2ED2-4B84-9090-C66ED00C4E90}"/>
              </a:ext>
            </a:extLst>
          </p:cNvPr>
          <p:cNvCxnSpPr>
            <a:cxnSpLocks/>
          </p:cNvCxnSpPr>
          <p:nvPr/>
        </p:nvCxnSpPr>
        <p:spPr>
          <a:xfrm>
            <a:off x="5598695" y="2299034"/>
            <a:ext cx="81012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Rett linje 14">
            <a:extLst>
              <a:ext uri="{FF2B5EF4-FFF2-40B4-BE49-F238E27FC236}">
                <a16:creationId xmlns:a16="http://schemas.microsoft.com/office/drawing/2014/main" id="{CD3739B9-9B7E-4AA1-8024-0A1817711BC6}"/>
              </a:ext>
            </a:extLst>
          </p:cNvPr>
          <p:cNvCxnSpPr>
            <a:cxnSpLocks/>
          </p:cNvCxnSpPr>
          <p:nvPr/>
        </p:nvCxnSpPr>
        <p:spPr>
          <a:xfrm>
            <a:off x="4997116" y="2736000"/>
            <a:ext cx="324852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Rett linje 15">
            <a:extLst>
              <a:ext uri="{FF2B5EF4-FFF2-40B4-BE49-F238E27FC236}">
                <a16:creationId xmlns:a16="http://schemas.microsoft.com/office/drawing/2014/main" id="{774E6636-B5E9-4255-AE77-7AE5991F235A}"/>
              </a:ext>
            </a:extLst>
          </p:cNvPr>
          <p:cNvCxnSpPr>
            <a:cxnSpLocks/>
          </p:cNvCxnSpPr>
          <p:nvPr/>
        </p:nvCxnSpPr>
        <p:spPr>
          <a:xfrm>
            <a:off x="5353506" y="3440339"/>
            <a:ext cx="3248526" cy="0"/>
          </a:xfrm>
          <a:prstGeom prst="line">
            <a:avLst/>
          </a:prstGeom>
        </p:spPr>
        <p:style>
          <a:lnRef idx="2">
            <a:schemeClr val="accent2"/>
          </a:lnRef>
          <a:fillRef idx="0">
            <a:schemeClr val="accent2"/>
          </a:fillRef>
          <a:effectRef idx="1">
            <a:schemeClr val="accent2"/>
          </a:effectRef>
          <a:fontRef idx="minor">
            <a:schemeClr val="tx1"/>
          </a:fontRef>
        </p:style>
      </p:cxnSp>
      <p:pic>
        <p:nvPicPr>
          <p:cNvPr id="3" name="Bilde 2">
            <a:extLst>
              <a:ext uri="{FF2B5EF4-FFF2-40B4-BE49-F238E27FC236}">
                <a16:creationId xmlns:a16="http://schemas.microsoft.com/office/drawing/2014/main" id="{145CCAB9-11E0-448A-9EA9-B5AB9AFFDF04}"/>
              </a:ext>
            </a:extLst>
          </p:cNvPr>
          <p:cNvPicPr>
            <a:picLocks noChangeAspect="1"/>
          </p:cNvPicPr>
          <p:nvPr/>
        </p:nvPicPr>
        <p:blipFill>
          <a:blip r:embed="rId8"/>
          <a:stretch>
            <a:fillRect/>
          </a:stretch>
        </p:blipFill>
        <p:spPr>
          <a:xfrm>
            <a:off x="757696" y="2172305"/>
            <a:ext cx="4118928" cy="2312891"/>
          </a:xfrm>
          <a:prstGeom prst="rect">
            <a:avLst/>
          </a:prstGeom>
        </p:spPr>
      </p:pic>
      <p:cxnSp>
        <p:nvCxnSpPr>
          <p:cNvPr id="17" name="Rett linje 16">
            <a:extLst>
              <a:ext uri="{FF2B5EF4-FFF2-40B4-BE49-F238E27FC236}">
                <a16:creationId xmlns:a16="http://schemas.microsoft.com/office/drawing/2014/main" id="{E7825B78-DCB7-4BC3-AF65-F3A7EA431118}"/>
              </a:ext>
            </a:extLst>
          </p:cNvPr>
          <p:cNvCxnSpPr>
            <a:cxnSpLocks/>
          </p:cNvCxnSpPr>
          <p:nvPr/>
        </p:nvCxnSpPr>
        <p:spPr>
          <a:xfrm>
            <a:off x="832306" y="3491139"/>
            <a:ext cx="354617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Rett linje 17">
            <a:extLst>
              <a:ext uri="{FF2B5EF4-FFF2-40B4-BE49-F238E27FC236}">
                <a16:creationId xmlns:a16="http://schemas.microsoft.com/office/drawing/2014/main" id="{2CC92FE8-DEBD-4C77-A977-CD0045EA632F}"/>
              </a:ext>
            </a:extLst>
          </p:cNvPr>
          <p:cNvCxnSpPr>
            <a:cxnSpLocks/>
          </p:cNvCxnSpPr>
          <p:nvPr/>
        </p:nvCxnSpPr>
        <p:spPr>
          <a:xfrm>
            <a:off x="832306" y="3643539"/>
            <a:ext cx="182380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Rett linje 18">
            <a:extLst>
              <a:ext uri="{FF2B5EF4-FFF2-40B4-BE49-F238E27FC236}">
                <a16:creationId xmlns:a16="http://schemas.microsoft.com/office/drawing/2014/main" id="{A10D6FAB-C927-498C-9CBB-E93761BC3D27}"/>
              </a:ext>
            </a:extLst>
          </p:cNvPr>
          <p:cNvCxnSpPr>
            <a:cxnSpLocks/>
          </p:cNvCxnSpPr>
          <p:nvPr/>
        </p:nvCxnSpPr>
        <p:spPr>
          <a:xfrm>
            <a:off x="870857" y="3343577"/>
            <a:ext cx="363939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Rett linje 19">
            <a:extLst>
              <a:ext uri="{FF2B5EF4-FFF2-40B4-BE49-F238E27FC236}">
                <a16:creationId xmlns:a16="http://schemas.microsoft.com/office/drawing/2014/main" id="{AB4C2CF0-9EFD-49A2-98AA-45246F869021}"/>
              </a:ext>
            </a:extLst>
          </p:cNvPr>
          <p:cNvCxnSpPr>
            <a:cxnSpLocks/>
          </p:cNvCxnSpPr>
          <p:nvPr/>
        </p:nvCxnSpPr>
        <p:spPr>
          <a:xfrm>
            <a:off x="909408" y="3196015"/>
            <a:ext cx="3639396"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5348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4081" y="77230"/>
            <a:ext cx="6637573" cy="857250"/>
          </a:xfrm>
        </p:spPr>
        <p:txBody>
          <a:bodyPr>
            <a:noAutofit/>
          </a:bodyPr>
          <a:lstStyle/>
          <a:p>
            <a:r>
              <a:rPr lang="nb-NO" sz="2000">
                <a:hlinkClick r:id="rId3"/>
              </a:rPr>
              <a:t>https://www.tek.no/artikler/tesla-version-9-har-endelig-kommet-til-norge/449798</a:t>
            </a:r>
            <a:r>
              <a:rPr lang="nb-NO" sz="2000"/>
              <a:t> </a:t>
            </a:r>
          </a:p>
        </p:txBody>
      </p:sp>
      <p:pic>
        <p:nvPicPr>
          <p:cNvPr id="5" name="Bilde 4"/>
          <p:cNvPicPr>
            <a:picLocks noChangeAspect="1"/>
          </p:cNvPicPr>
          <p:nvPr/>
        </p:nvPicPr>
        <p:blipFill>
          <a:blip r:embed="rId4"/>
          <a:stretch>
            <a:fillRect/>
          </a:stretch>
        </p:blipFill>
        <p:spPr>
          <a:xfrm>
            <a:off x="834081" y="1063229"/>
            <a:ext cx="4915341" cy="3870831"/>
          </a:xfrm>
          <a:prstGeom prst="rect">
            <a:avLst/>
          </a:prstGeom>
        </p:spPr>
      </p:pic>
      <p:pic>
        <p:nvPicPr>
          <p:cNvPr id="4" name="Plassholder for innhold 3"/>
          <p:cNvPicPr>
            <a:picLocks noGrp="1" noChangeAspect="1"/>
          </p:cNvPicPr>
          <p:nvPr>
            <p:ph idx="1"/>
          </p:nvPr>
        </p:nvPicPr>
        <p:blipFill>
          <a:blip r:embed="rId5"/>
          <a:stretch>
            <a:fillRect/>
          </a:stretch>
        </p:blipFill>
        <p:spPr>
          <a:xfrm>
            <a:off x="3882725" y="934480"/>
            <a:ext cx="5079854" cy="3078316"/>
          </a:xfrm>
          <a:prstGeom prst="rect">
            <a:avLst/>
          </a:prstGeom>
        </p:spPr>
      </p:pic>
      <p:pic>
        <p:nvPicPr>
          <p:cNvPr id="6" name="Bilde 5" descr="stripe_tekst_eng_16_9.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45602" cy="5143500"/>
          </a:xfrm>
          <a:prstGeom prst="rect">
            <a:avLst/>
          </a:prstGeom>
        </p:spPr>
      </p:pic>
    </p:spTree>
    <p:extLst>
      <p:ext uri="{BB962C8B-B14F-4D97-AF65-F5344CB8AC3E}">
        <p14:creationId xmlns:p14="http://schemas.microsoft.com/office/powerpoint/2010/main" val="194489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stripe_tekst_eng_16_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5602" cy="5143500"/>
          </a:xfrm>
          <a:prstGeom prst="rect">
            <a:avLst/>
          </a:prstGeom>
        </p:spPr>
      </p:pic>
      <p:pic>
        <p:nvPicPr>
          <p:cNvPr id="10" name="Bilde 9"/>
          <p:cNvPicPr>
            <a:picLocks noChangeAspect="1"/>
          </p:cNvPicPr>
          <p:nvPr/>
        </p:nvPicPr>
        <p:blipFill>
          <a:blip r:embed="rId3"/>
          <a:stretch>
            <a:fillRect/>
          </a:stretch>
        </p:blipFill>
        <p:spPr>
          <a:xfrm>
            <a:off x="953210" y="1063229"/>
            <a:ext cx="4355940" cy="3893625"/>
          </a:xfrm>
          <a:prstGeom prst="rect">
            <a:avLst/>
          </a:prstGeom>
        </p:spPr>
      </p:pic>
      <p:pic>
        <p:nvPicPr>
          <p:cNvPr id="12" name="Bilde 11"/>
          <p:cNvPicPr>
            <a:picLocks noChangeAspect="1"/>
          </p:cNvPicPr>
          <p:nvPr/>
        </p:nvPicPr>
        <p:blipFill>
          <a:blip r:embed="rId4"/>
          <a:stretch>
            <a:fillRect/>
          </a:stretch>
        </p:blipFill>
        <p:spPr>
          <a:xfrm>
            <a:off x="5194260" y="1354150"/>
            <a:ext cx="3804999" cy="2435199"/>
          </a:xfrm>
          <a:prstGeom prst="rect">
            <a:avLst/>
          </a:prstGeom>
        </p:spPr>
      </p:pic>
      <p:sp>
        <p:nvSpPr>
          <p:cNvPr id="14" name="TekstSylinder 13">
            <a:extLst>
              <a:ext uri="{FF2B5EF4-FFF2-40B4-BE49-F238E27FC236}">
                <a16:creationId xmlns:a16="http://schemas.microsoft.com/office/drawing/2014/main" id="{2D54E0B6-1E6F-48D9-93A7-C13322D14F99}"/>
              </a:ext>
            </a:extLst>
          </p:cNvPr>
          <p:cNvSpPr txBox="1"/>
          <p:nvPr/>
        </p:nvSpPr>
        <p:spPr>
          <a:xfrm>
            <a:off x="845180" y="25181"/>
            <a:ext cx="4572000" cy="923330"/>
          </a:xfrm>
          <a:prstGeom prst="rect">
            <a:avLst/>
          </a:prstGeom>
          <a:noFill/>
        </p:spPr>
        <p:txBody>
          <a:bodyPr wrap="square">
            <a:spAutoFit/>
          </a:bodyPr>
          <a:lstStyle/>
          <a:p>
            <a:r>
              <a:rPr lang="en-US">
                <a:hlinkClick r:id="rId5"/>
              </a:rPr>
              <a:t>The most detailed maps of the world will be for cars, not humans | Ars </a:t>
            </a:r>
            <a:r>
              <a:rPr lang="en-US" err="1">
                <a:hlinkClick r:id="rId5"/>
              </a:rPr>
              <a:t>Technica</a:t>
            </a:r>
            <a:r>
              <a:rPr lang="en-US">
                <a:hlinkClick r:id="rId5"/>
              </a:rPr>
              <a:t> (netblogpro.com)</a:t>
            </a:r>
            <a:endParaRPr lang="nb-NO"/>
          </a:p>
        </p:txBody>
      </p:sp>
    </p:spTree>
    <p:extLst>
      <p:ext uri="{BB962C8B-B14F-4D97-AF65-F5344CB8AC3E}">
        <p14:creationId xmlns:p14="http://schemas.microsoft.com/office/powerpoint/2010/main" val="2267302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027811" y="144196"/>
            <a:ext cx="6571594" cy="857250"/>
          </a:xfrm>
        </p:spPr>
        <p:txBody>
          <a:bodyPr>
            <a:noAutofit/>
          </a:bodyPr>
          <a:lstStyle/>
          <a:p>
            <a:r>
              <a:rPr lang="nb-NO" sz="1800">
                <a:hlinkClick r:id="rId2"/>
              </a:rPr>
              <a:t>https://www.fool.com/investing/2018/09/06/self-driving-cars-understanding-6-autonomous-level.aspx</a:t>
            </a:r>
            <a:r>
              <a:rPr lang="nb-NO" sz="1800"/>
              <a:t> </a:t>
            </a:r>
          </a:p>
        </p:txBody>
      </p:sp>
      <p:pic>
        <p:nvPicPr>
          <p:cNvPr id="5" name="Bilde 4"/>
          <p:cNvPicPr>
            <a:picLocks noChangeAspect="1"/>
          </p:cNvPicPr>
          <p:nvPr/>
        </p:nvPicPr>
        <p:blipFill>
          <a:blip r:embed="rId3"/>
          <a:stretch>
            <a:fillRect/>
          </a:stretch>
        </p:blipFill>
        <p:spPr>
          <a:xfrm>
            <a:off x="3231544" y="984307"/>
            <a:ext cx="5669396" cy="3462179"/>
          </a:xfrm>
          <a:prstGeom prst="rect">
            <a:avLst/>
          </a:prstGeom>
        </p:spPr>
      </p:pic>
      <p:pic>
        <p:nvPicPr>
          <p:cNvPr id="6" name="Bilde 5" descr="stripe_tekst_eng_16_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45602" cy="5143500"/>
          </a:xfrm>
          <a:prstGeom prst="rect">
            <a:avLst/>
          </a:prstGeom>
        </p:spPr>
      </p:pic>
      <p:pic>
        <p:nvPicPr>
          <p:cNvPr id="8" name="Bilde 7"/>
          <p:cNvPicPr>
            <a:picLocks noChangeAspect="1"/>
          </p:cNvPicPr>
          <p:nvPr/>
        </p:nvPicPr>
        <p:blipFill>
          <a:blip r:embed="rId5"/>
          <a:stretch>
            <a:fillRect/>
          </a:stretch>
        </p:blipFill>
        <p:spPr>
          <a:xfrm>
            <a:off x="998021" y="2032686"/>
            <a:ext cx="1881104" cy="1365422"/>
          </a:xfrm>
          <a:prstGeom prst="rect">
            <a:avLst/>
          </a:prstGeom>
        </p:spPr>
      </p:pic>
    </p:spTree>
    <p:extLst>
      <p:ext uri="{BB962C8B-B14F-4D97-AF65-F5344CB8AC3E}">
        <p14:creationId xmlns:p14="http://schemas.microsoft.com/office/powerpoint/2010/main" val="3553147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stripe_tekst_eng_16_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5602" cy="5143500"/>
          </a:xfrm>
          <a:prstGeom prst="rect">
            <a:avLst/>
          </a:prstGeom>
        </p:spPr>
      </p:pic>
      <p:sp>
        <p:nvSpPr>
          <p:cNvPr id="14" name="TekstSylinder 13">
            <a:extLst>
              <a:ext uri="{FF2B5EF4-FFF2-40B4-BE49-F238E27FC236}">
                <a16:creationId xmlns:a16="http://schemas.microsoft.com/office/drawing/2014/main" id="{2D54E0B6-1E6F-48D9-93A7-C13322D14F99}"/>
              </a:ext>
            </a:extLst>
          </p:cNvPr>
          <p:cNvSpPr txBox="1"/>
          <p:nvPr/>
        </p:nvSpPr>
        <p:spPr>
          <a:xfrm>
            <a:off x="817188" y="194514"/>
            <a:ext cx="4572000" cy="646331"/>
          </a:xfrm>
          <a:prstGeom prst="rect">
            <a:avLst/>
          </a:prstGeom>
          <a:noFill/>
        </p:spPr>
        <p:txBody>
          <a:bodyPr wrap="square">
            <a:spAutoFit/>
          </a:bodyPr>
          <a:lstStyle/>
          <a:p>
            <a:r>
              <a:rPr lang="en-US">
                <a:hlinkClick r:id="rId3"/>
              </a:rPr>
              <a:t>The Crucial Differences Between AV Maps and HD Maps | Mobileye Blog</a:t>
            </a:r>
            <a:endParaRPr lang="nb-NO"/>
          </a:p>
        </p:txBody>
      </p:sp>
      <p:pic>
        <p:nvPicPr>
          <p:cNvPr id="3" name="Bilde 2">
            <a:extLst>
              <a:ext uri="{FF2B5EF4-FFF2-40B4-BE49-F238E27FC236}">
                <a16:creationId xmlns:a16="http://schemas.microsoft.com/office/drawing/2014/main" id="{F0B0C2A3-6D0F-4123-9C65-33C1D7DBC3A0}"/>
              </a:ext>
            </a:extLst>
          </p:cNvPr>
          <p:cNvPicPr>
            <a:picLocks noChangeAspect="1"/>
          </p:cNvPicPr>
          <p:nvPr/>
        </p:nvPicPr>
        <p:blipFill>
          <a:blip r:embed="rId4"/>
          <a:stretch>
            <a:fillRect/>
          </a:stretch>
        </p:blipFill>
        <p:spPr>
          <a:xfrm>
            <a:off x="817188" y="948511"/>
            <a:ext cx="4627983" cy="3817862"/>
          </a:xfrm>
          <a:prstGeom prst="rect">
            <a:avLst/>
          </a:prstGeom>
        </p:spPr>
      </p:pic>
      <p:pic>
        <p:nvPicPr>
          <p:cNvPr id="2" name="Bilde 1">
            <a:extLst>
              <a:ext uri="{FF2B5EF4-FFF2-40B4-BE49-F238E27FC236}">
                <a16:creationId xmlns:a16="http://schemas.microsoft.com/office/drawing/2014/main" id="{6411DBE9-4CB9-66E6-1A63-096C938B9738}"/>
              </a:ext>
            </a:extLst>
          </p:cNvPr>
          <p:cNvPicPr>
            <a:picLocks noChangeAspect="1"/>
          </p:cNvPicPr>
          <p:nvPr/>
        </p:nvPicPr>
        <p:blipFill rotWithShape="1">
          <a:blip r:embed="rId4"/>
          <a:srcRect t="40006"/>
          <a:stretch/>
        </p:blipFill>
        <p:spPr>
          <a:xfrm>
            <a:off x="1284382" y="904406"/>
            <a:ext cx="7151969" cy="3539678"/>
          </a:xfrm>
          <a:prstGeom prst="rect">
            <a:avLst/>
          </a:prstGeom>
        </p:spPr>
      </p:pic>
      <p:pic>
        <p:nvPicPr>
          <p:cNvPr id="4" name="Bilde 3">
            <a:extLst>
              <a:ext uri="{FF2B5EF4-FFF2-40B4-BE49-F238E27FC236}">
                <a16:creationId xmlns:a16="http://schemas.microsoft.com/office/drawing/2014/main" id="{FFC5C3FF-4D87-EB65-9825-7C824158F369}"/>
              </a:ext>
            </a:extLst>
          </p:cNvPr>
          <p:cNvPicPr>
            <a:picLocks noChangeAspect="1"/>
          </p:cNvPicPr>
          <p:nvPr/>
        </p:nvPicPr>
        <p:blipFill>
          <a:blip r:embed="rId5"/>
          <a:stretch>
            <a:fillRect/>
          </a:stretch>
        </p:blipFill>
        <p:spPr>
          <a:xfrm>
            <a:off x="4111273" y="517679"/>
            <a:ext cx="3748345" cy="2549366"/>
          </a:xfrm>
          <a:prstGeom prst="rect">
            <a:avLst/>
          </a:prstGeom>
        </p:spPr>
      </p:pic>
    </p:spTree>
    <p:extLst>
      <p:ext uri="{BB962C8B-B14F-4D97-AF65-F5344CB8AC3E}">
        <p14:creationId xmlns:p14="http://schemas.microsoft.com/office/powerpoint/2010/main" val="29013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NTNU FARGER UU">
      <a:dk1>
        <a:srgbClr val="000000"/>
      </a:dk1>
      <a:lt1>
        <a:srgbClr val="FFFFFF"/>
      </a:lt1>
      <a:dk2>
        <a:srgbClr val="014693"/>
      </a:dk2>
      <a:lt2>
        <a:srgbClr val="D6D7D6"/>
      </a:lt2>
      <a:accent1>
        <a:srgbClr val="B6C8E9"/>
      </a:accent1>
      <a:accent2>
        <a:srgbClr val="014693"/>
      </a:accent2>
      <a:accent3>
        <a:srgbClr val="BCD024"/>
      </a:accent3>
      <a:accent4>
        <a:srgbClr val="B01B81"/>
      </a:accent4>
      <a:accent5>
        <a:srgbClr val="F7D019"/>
      </a:accent5>
      <a:accent6>
        <a:srgbClr val="ED8013"/>
      </a:accent6>
      <a:hlink>
        <a:srgbClr val="3D2A68"/>
      </a:hlink>
      <a:folHlink>
        <a:srgbClr val="338C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3B7B0"/>
        </a:solidFill>
        <a:ln>
          <a:noFill/>
        </a:ln>
        <a:effectLst>
          <a:outerShdw blurRad="114300" dist="12700" dir="5400000" rotWithShape="0">
            <a:srgbClr val="000000">
              <a:alpha val="35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nu_blaa_stripe_bunn_16_9" id="{FBAB6D11-9106-4110-AB33-75561932021B}" vid="{14BEDE26-7A49-4D8B-B591-62864D7A011F}"/>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01d1730-8f8b-4ab8-8eb5-64a3fe3be2b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7A1E4B9816BB04A910937DF24BE717C" ma:contentTypeVersion="16" ma:contentTypeDescription="Create a new document." ma:contentTypeScope="" ma:versionID="9f3bea48f367c24f70fd2a6442afa1f1">
  <xsd:schema xmlns:xsd="http://www.w3.org/2001/XMLSchema" xmlns:xs="http://www.w3.org/2001/XMLSchema" xmlns:p="http://schemas.microsoft.com/office/2006/metadata/properties" xmlns:ns3="301d1730-8f8b-4ab8-8eb5-64a3fe3be2bd" xmlns:ns4="ab7d0e59-2d2a-41bd-8c8f-f06fc94f8f3d" targetNamespace="http://schemas.microsoft.com/office/2006/metadata/properties" ma:root="true" ma:fieldsID="78660a0ca5a3134010d4abaf9bab87fa" ns3:_="" ns4:_="">
    <xsd:import namespace="301d1730-8f8b-4ab8-8eb5-64a3fe3be2bd"/>
    <xsd:import namespace="ab7d0e59-2d2a-41bd-8c8f-f06fc94f8f3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1d1730-8f8b-4ab8-8eb5-64a3fe3be2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7d0e59-2d2a-41bd-8c8f-f06fc94f8f3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136AF2-B834-4859-9031-04642B753E51}">
  <ds:schemaRefs>
    <ds:schemaRef ds:uri="http://schemas.microsoft.com/sharepoint/v3/contenttype/forms"/>
  </ds:schemaRefs>
</ds:datastoreItem>
</file>

<file path=customXml/itemProps2.xml><?xml version="1.0" encoding="utf-8"?>
<ds:datastoreItem xmlns:ds="http://schemas.openxmlformats.org/officeDocument/2006/customXml" ds:itemID="{BD8A1020-74BE-45C1-8A35-D37CC43D3A36}">
  <ds:schemaRefs>
    <ds:schemaRef ds:uri="301d1730-8f8b-4ab8-8eb5-64a3fe3be2bd"/>
    <ds:schemaRef ds:uri="ab7d0e59-2d2a-41bd-8c8f-f06fc94f8f3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EC2C5CB-E6DB-4F99-802C-F84C691913D3}">
  <ds:schemaRefs>
    <ds:schemaRef ds:uri="301d1730-8f8b-4ab8-8eb5-64a3fe3be2bd"/>
    <ds:schemaRef ds:uri="ab7d0e59-2d2a-41bd-8c8f-f06fc94f8f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ntnu_blaa_stripe_bunn_16_9</Template>
  <Application>Microsoft Office PowerPoint</Application>
  <PresentationFormat>On-screen Show (16:9)</PresentationFormat>
  <Slides>38</Slides>
  <Notes>10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Office-tema</vt:lpstr>
      <vt:lpstr>Introduksjon til informasjonsmodellering</vt:lpstr>
      <vt:lpstr>Hensikt</vt:lpstr>
      <vt:lpstr>Litteraturhenvisninger</vt:lpstr>
      <vt:lpstr>Det finnes en virkelig verden der ute</vt:lpstr>
      <vt:lpstr>Standardisering og informasjonsmodeller Motivasjon og verdi</vt:lpstr>
      <vt:lpstr>https://www.tek.no/artikler/tesla-version-9-har-endelig-kommet-til-norge/449798 </vt:lpstr>
      <vt:lpstr>PowerPoint Presentation</vt:lpstr>
      <vt:lpstr>https://www.fool.com/investing/2018/09/06/self-driving-cars-understanding-6-autonomous-level.aspx </vt:lpstr>
      <vt:lpstr>PowerPoint Presentation</vt:lpstr>
      <vt:lpstr>Samspillet mellom aktører</vt:lpstr>
      <vt:lpstr>DIKW:  Data, Information, Knowledge, Wisdom</vt:lpstr>
      <vt:lpstr>DIKW - Data, Information, Knowledge and Wisdom</vt:lpstr>
      <vt:lpstr>Det finnes en virkelig verden der ute</vt:lpstr>
      <vt:lpstr>Informasjonsmodeller og ontologier</vt:lpstr>
      <vt:lpstr>Informasjonsmodellering</vt:lpstr>
      <vt:lpstr>Informasjonsmodellering</vt:lpstr>
      <vt:lpstr>From the real world to data set</vt:lpstr>
      <vt:lpstr>Konseptuelle skjemaspråk</vt:lpstr>
      <vt:lpstr>Leksikalske skjemaspråk</vt:lpstr>
      <vt:lpstr>Grafiske skjemaspråk</vt:lpstr>
      <vt:lpstr>Åpent og lukka syn på verden</vt:lpstr>
      <vt:lpstr>Hvordan klassifiseres virkeligheten?</vt:lpstr>
      <vt:lpstr>Hva er en svane, hvilken farge har den?</vt:lpstr>
      <vt:lpstr>Hva er en and?</vt:lpstr>
      <vt:lpstr>PowerPoint Presentation</vt:lpstr>
      <vt:lpstr>PowerPoint Presentation</vt:lpstr>
      <vt:lpstr>Modelldreven arkitektur</vt:lpstr>
      <vt:lpstr>Eksempel: NVDB Rekkverk</vt:lpstr>
      <vt:lpstr>MDA og implementasjonsformater</vt:lpstr>
      <vt:lpstr>PowerPoint Presentation</vt:lpstr>
      <vt:lpstr>Lag og komponenter i IFC</vt:lpstr>
      <vt:lpstr>Interoperability</vt:lpstr>
      <vt:lpstr>Interoperabilitet</vt:lpstr>
      <vt:lpstr>Syntactic interoperability</vt:lpstr>
      <vt:lpstr>Semantic interoperability</vt:lpstr>
      <vt:lpstr>Informasjonsmodellering: Prosessen </vt:lpstr>
      <vt:lpstr>Samspillet mellom aktører</vt:lpstr>
      <vt:lpstr>Informasjonsmodellering</vt:lpstr>
    </vt:vector>
  </TitlesOfParts>
  <Company>NTNU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Introduksjon til informasjonsmodellering</dc:title>
  <dc:creator>Knut Jetlund</dc:creator>
  <cp:revision>1</cp:revision>
  <dcterms:created xsi:type="dcterms:W3CDTF">2021-08-27T07:49:54Z</dcterms:created>
  <dcterms:modified xsi:type="dcterms:W3CDTF">2023-09-27T11:44:29Z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5fbf486-f09d-4a86-8810-b4add863c98a_Enabled">
    <vt:lpwstr>true</vt:lpwstr>
  </property>
  <property fmtid="{D5CDD505-2E9C-101B-9397-08002B2CF9AE}" pid="3" name="MSIP_Label_e5fbf486-f09d-4a86-8810-b4add863c98a_SetDate">
    <vt:lpwstr>2021-08-26T12:08:12Z</vt:lpwstr>
  </property>
  <property fmtid="{D5CDD505-2E9C-101B-9397-08002B2CF9AE}" pid="4" name="MSIP_Label_e5fbf486-f09d-4a86-8810-b4add863c98a_Method">
    <vt:lpwstr>Privileged</vt:lpwstr>
  </property>
  <property fmtid="{D5CDD505-2E9C-101B-9397-08002B2CF9AE}" pid="5" name="MSIP_Label_e5fbf486-f09d-4a86-8810-b4add863c98a_Name">
    <vt:lpwstr>Public</vt:lpwstr>
  </property>
  <property fmtid="{D5CDD505-2E9C-101B-9397-08002B2CF9AE}" pid="6" name="MSIP_Label_e5fbf486-f09d-4a86-8810-b4add863c98a_SiteId">
    <vt:lpwstr>38856954-ed55-49f7-8bdd-738ffbbfd390</vt:lpwstr>
  </property>
  <property fmtid="{D5CDD505-2E9C-101B-9397-08002B2CF9AE}" pid="7" name="MSIP_Label_e5fbf486-f09d-4a86-8810-b4add863c98a_ActionId">
    <vt:lpwstr>5e844696-b063-453f-9935-5dd40a010d6f</vt:lpwstr>
  </property>
  <property fmtid="{D5CDD505-2E9C-101B-9397-08002B2CF9AE}" pid="8" name="MSIP_Label_e5fbf486-f09d-4a86-8810-b4add863c98a_ContentBits">
    <vt:lpwstr>0</vt:lpwstr>
  </property>
  <property fmtid="{D5CDD505-2E9C-101B-9397-08002B2CF9AE}" pid="9" name="ContentTypeId">
    <vt:lpwstr>0x010100E7A1E4B9816BB04A910937DF24BE717C</vt:lpwstr>
  </property>
</Properties>
</file>